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74" r:id="rId2"/>
    <p:sldId id="432" r:id="rId3"/>
    <p:sldId id="434" r:id="rId4"/>
    <p:sldId id="438" r:id="rId5"/>
    <p:sldId id="439" r:id="rId6"/>
    <p:sldId id="440" r:id="rId7"/>
    <p:sldId id="441" r:id="rId8"/>
    <p:sldId id="442" r:id="rId9"/>
    <p:sldId id="445" r:id="rId10"/>
    <p:sldId id="414" r:id="rId11"/>
    <p:sldId id="415" r:id="rId12"/>
    <p:sldId id="448" r:id="rId13"/>
    <p:sldId id="452" r:id="rId14"/>
    <p:sldId id="458" r:id="rId15"/>
    <p:sldId id="451" r:id="rId16"/>
    <p:sldId id="450" r:id="rId17"/>
    <p:sldId id="459" r:id="rId18"/>
    <p:sldId id="460" r:id="rId19"/>
    <p:sldId id="421" r:id="rId20"/>
    <p:sldId id="454" r:id="rId21"/>
    <p:sldId id="456" r:id="rId22"/>
  </p:sldIdLst>
  <p:sldSz cx="9144000" cy="6858000" type="screen4x3"/>
  <p:notesSz cx="6735763" cy="9866313"/>
  <p:defaultTextStyle>
    <a:defPPr>
      <a:defRPr lang="ja-JP"/>
    </a:defPPr>
    <a:lvl1pPr algn="just" rtl="0" fontAlgn="base">
      <a:spcBef>
        <a:spcPct val="0"/>
      </a:spcBef>
      <a:spcAft>
        <a:spcPct val="0"/>
      </a:spcAft>
      <a:defRPr kumimoji="1" sz="2800" b="1" kern="1200">
        <a:solidFill>
          <a:schemeClr val="tx2"/>
        </a:solidFill>
        <a:latin typeface="ＭＳ Ｐゴシック" pitchFamily="50" charset="-128"/>
        <a:ea typeface="ＭＳ Ｐゴシック" pitchFamily="50" charset="-128"/>
        <a:cs typeface="+mn-cs"/>
      </a:defRPr>
    </a:lvl1pPr>
    <a:lvl2pPr marL="457200" algn="just" rtl="0" fontAlgn="base">
      <a:spcBef>
        <a:spcPct val="0"/>
      </a:spcBef>
      <a:spcAft>
        <a:spcPct val="0"/>
      </a:spcAft>
      <a:defRPr kumimoji="1" sz="2800" b="1" kern="1200">
        <a:solidFill>
          <a:schemeClr val="tx2"/>
        </a:solidFill>
        <a:latin typeface="ＭＳ Ｐゴシック" pitchFamily="50" charset="-128"/>
        <a:ea typeface="ＭＳ Ｐゴシック" pitchFamily="50" charset="-128"/>
        <a:cs typeface="+mn-cs"/>
      </a:defRPr>
    </a:lvl2pPr>
    <a:lvl3pPr marL="914400" algn="just" rtl="0" fontAlgn="base">
      <a:spcBef>
        <a:spcPct val="0"/>
      </a:spcBef>
      <a:spcAft>
        <a:spcPct val="0"/>
      </a:spcAft>
      <a:defRPr kumimoji="1" sz="2800" b="1" kern="1200">
        <a:solidFill>
          <a:schemeClr val="tx2"/>
        </a:solidFill>
        <a:latin typeface="ＭＳ Ｐゴシック" pitchFamily="50" charset="-128"/>
        <a:ea typeface="ＭＳ Ｐゴシック" pitchFamily="50" charset="-128"/>
        <a:cs typeface="+mn-cs"/>
      </a:defRPr>
    </a:lvl3pPr>
    <a:lvl4pPr marL="1371600" algn="just" rtl="0" fontAlgn="base">
      <a:spcBef>
        <a:spcPct val="0"/>
      </a:spcBef>
      <a:spcAft>
        <a:spcPct val="0"/>
      </a:spcAft>
      <a:defRPr kumimoji="1" sz="2800" b="1" kern="1200">
        <a:solidFill>
          <a:schemeClr val="tx2"/>
        </a:solidFill>
        <a:latin typeface="ＭＳ Ｐゴシック" pitchFamily="50" charset="-128"/>
        <a:ea typeface="ＭＳ Ｐゴシック" pitchFamily="50" charset="-128"/>
        <a:cs typeface="+mn-cs"/>
      </a:defRPr>
    </a:lvl4pPr>
    <a:lvl5pPr marL="1828800" algn="just" rtl="0" fontAlgn="base">
      <a:spcBef>
        <a:spcPct val="0"/>
      </a:spcBef>
      <a:spcAft>
        <a:spcPct val="0"/>
      </a:spcAft>
      <a:defRPr kumimoji="1" sz="2800" b="1" kern="1200">
        <a:solidFill>
          <a:schemeClr val="tx2"/>
        </a:solidFill>
        <a:latin typeface="ＭＳ Ｐゴシック" pitchFamily="50" charset="-128"/>
        <a:ea typeface="ＭＳ Ｐゴシック" pitchFamily="50" charset="-128"/>
        <a:cs typeface="+mn-cs"/>
      </a:defRPr>
    </a:lvl5pPr>
    <a:lvl6pPr marL="2286000" algn="l" defTabSz="914400" rtl="0" eaLnBrk="1" latinLnBrk="0" hangingPunct="1">
      <a:defRPr kumimoji="1" sz="2800" b="1" kern="1200">
        <a:solidFill>
          <a:schemeClr val="tx2"/>
        </a:solidFill>
        <a:latin typeface="ＭＳ Ｐゴシック" pitchFamily="50" charset="-128"/>
        <a:ea typeface="ＭＳ Ｐゴシック" pitchFamily="50" charset="-128"/>
        <a:cs typeface="+mn-cs"/>
      </a:defRPr>
    </a:lvl6pPr>
    <a:lvl7pPr marL="2743200" algn="l" defTabSz="914400" rtl="0" eaLnBrk="1" latinLnBrk="0" hangingPunct="1">
      <a:defRPr kumimoji="1" sz="2800" b="1" kern="1200">
        <a:solidFill>
          <a:schemeClr val="tx2"/>
        </a:solidFill>
        <a:latin typeface="ＭＳ Ｐゴシック" pitchFamily="50" charset="-128"/>
        <a:ea typeface="ＭＳ Ｐゴシック" pitchFamily="50" charset="-128"/>
        <a:cs typeface="+mn-cs"/>
      </a:defRPr>
    </a:lvl7pPr>
    <a:lvl8pPr marL="3200400" algn="l" defTabSz="914400" rtl="0" eaLnBrk="1" latinLnBrk="0" hangingPunct="1">
      <a:defRPr kumimoji="1" sz="2800" b="1" kern="1200">
        <a:solidFill>
          <a:schemeClr val="tx2"/>
        </a:solidFill>
        <a:latin typeface="ＭＳ Ｐゴシック" pitchFamily="50" charset="-128"/>
        <a:ea typeface="ＭＳ Ｐゴシック" pitchFamily="50" charset="-128"/>
        <a:cs typeface="+mn-cs"/>
      </a:defRPr>
    </a:lvl8pPr>
    <a:lvl9pPr marL="3657600" algn="l" defTabSz="914400" rtl="0" eaLnBrk="1" latinLnBrk="0" hangingPunct="1">
      <a:defRPr kumimoji="1" sz="2800" b="1" kern="1200">
        <a:solidFill>
          <a:schemeClr val="tx2"/>
        </a:solidFill>
        <a:latin typeface="ＭＳ Ｐゴシック" pitchFamily="50" charset="-128"/>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1A68"/>
    <a:srgbClr val="FF3300"/>
    <a:srgbClr val="CC3300"/>
    <a:srgbClr val="FF0000"/>
    <a:srgbClr val="828282"/>
    <a:srgbClr val="FF9999"/>
    <a:srgbClr val="3333CC"/>
    <a:srgbClr val="C2F0B2"/>
    <a:srgbClr val="FFFF66"/>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06" autoAdjust="0"/>
    <p:restoredTop sz="86438" autoAdjust="0"/>
  </p:normalViewPr>
  <p:slideViewPr>
    <p:cSldViewPr>
      <p:cViewPr varScale="1">
        <p:scale>
          <a:sx n="64" d="100"/>
          <a:sy n="64" d="100"/>
        </p:scale>
        <p:origin x="180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1290"/>
    </p:cViewPr>
  </p:sorterViewPr>
  <p:notesViewPr>
    <p:cSldViewPr>
      <p:cViewPr>
        <p:scale>
          <a:sx n="100" d="100"/>
          <a:sy n="100" d="100"/>
        </p:scale>
        <p:origin x="1926" y="-1380"/>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1"/>
            <a:ext cx="2919624" cy="493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67" tIns="45685" rIns="91367" bIns="45685" numCol="1" anchor="t" anchorCtr="0" compatLnSpc="1">
            <a:prstTxWarp prst="textNoShape">
              <a:avLst/>
            </a:prstTxWarp>
          </a:bodyPr>
          <a:lstStyle>
            <a:lvl1pPr algn="l">
              <a:defRPr sz="1200" b="0">
                <a:solidFill>
                  <a:schemeClr val="tx1"/>
                </a:solidFill>
                <a:latin typeface="Times New Roman" pitchFamily="18" charset="0"/>
              </a:defRPr>
            </a:lvl1pPr>
          </a:lstStyle>
          <a:p>
            <a:endParaRPr lang="en-US" altLang="ja-JP"/>
          </a:p>
        </p:txBody>
      </p:sp>
      <p:sp>
        <p:nvSpPr>
          <p:cNvPr id="28675" name="Rectangle 3"/>
          <p:cNvSpPr>
            <a:spLocks noGrp="1" noChangeArrowheads="1"/>
          </p:cNvSpPr>
          <p:nvPr>
            <p:ph type="dt" sz="quarter" idx="1"/>
          </p:nvPr>
        </p:nvSpPr>
        <p:spPr bwMode="auto">
          <a:xfrm>
            <a:off x="3817726" y="1"/>
            <a:ext cx="2918038" cy="493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67" tIns="45685" rIns="91367" bIns="45685" numCol="1" anchor="t" anchorCtr="0" compatLnSpc="1">
            <a:prstTxWarp prst="textNoShape">
              <a:avLst/>
            </a:prstTxWarp>
          </a:bodyPr>
          <a:lstStyle>
            <a:lvl1pPr algn="r">
              <a:defRPr sz="1200" b="0">
                <a:solidFill>
                  <a:schemeClr val="tx1"/>
                </a:solidFill>
                <a:latin typeface="Times New Roman" pitchFamily="18" charset="0"/>
              </a:defRPr>
            </a:lvl1pPr>
          </a:lstStyle>
          <a:p>
            <a:endParaRPr lang="en-US" altLang="ja-JP"/>
          </a:p>
        </p:txBody>
      </p:sp>
      <p:sp>
        <p:nvSpPr>
          <p:cNvPr id="28676" name="Rectangle 4"/>
          <p:cNvSpPr>
            <a:spLocks noGrp="1" noChangeArrowheads="1"/>
          </p:cNvSpPr>
          <p:nvPr>
            <p:ph type="ftr" sz="quarter" idx="2"/>
          </p:nvPr>
        </p:nvSpPr>
        <p:spPr bwMode="auto">
          <a:xfrm>
            <a:off x="0" y="9372918"/>
            <a:ext cx="2919624" cy="493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67" tIns="45685" rIns="91367" bIns="45685" numCol="1" anchor="b" anchorCtr="0" compatLnSpc="1">
            <a:prstTxWarp prst="textNoShape">
              <a:avLst/>
            </a:prstTxWarp>
          </a:bodyPr>
          <a:lstStyle>
            <a:lvl1pPr algn="l">
              <a:defRPr sz="1200" b="0">
                <a:solidFill>
                  <a:schemeClr val="tx1"/>
                </a:solidFill>
                <a:latin typeface="Times New Roman" pitchFamily="18" charset="0"/>
              </a:defRPr>
            </a:lvl1pPr>
          </a:lstStyle>
          <a:p>
            <a:endParaRPr lang="en-US" altLang="ja-JP"/>
          </a:p>
        </p:txBody>
      </p:sp>
      <p:sp>
        <p:nvSpPr>
          <p:cNvPr id="28677" name="Rectangle 5"/>
          <p:cNvSpPr>
            <a:spLocks noGrp="1" noChangeArrowheads="1"/>
          </p:cNvSpPr>
          <p:nvPr>
            <p:ph type="sldNum" sz="quarter" idx="3"/>
          </p:nvPr>
        </p:nvSpPr>
        <p:spPr bwMode="auto">
          <a:xfrm>
            <a:off x="3817726" y="9372918"/>
            <a:ext cx="2918038" cy="493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67" tIns="45685" rIns="91367" bIns="45685" numCol="1" anchor="b" anchorCtr="0" compatLnSpc="1">
            <a:prstTxWarp prst="textNoShape">
              <a:avLst/>
            </a:prstTxWarp>
          </a:bodyPr>
          <a:lstStyle>
            <a:lvl1pPr algn="r">
              <a:defRPr sz="1200" b="0">
                <a:solidFill>
                  <a:schemeClr val="tx1"/>
                </a:solidFill>
                <a:latin typeface="Times New Roman" pitchFamily="18" charset="0"/>
              </a:defRPr>
            </a:lvl1pPr>
          </a:lstStyle>
          <a:p>
            <a:fld id="{AC58D9B4-C848-487F-BFBB-43B17253A8DB}" type="slidenum">
              <a:rPr lang="en-US" altLang="ja-JP"/>
              <a:pPr/>
              <a:t>‹#›</a:t>
            </a:fld>
            <a:endParaRPr lang="en-US" altLang="ja-JP"/>
          </a:p>
        </p:txBody>
      </p:sp>
    </p:spTree>
    <p:extLst>
      <p:ext uri="{BB962C8B-B14F-4D97-AF65-F5344CB8AC3E}">
        <p14:creationId xmlns:p14="http://schemas.microsoft.com/office/powerpoint/2010/main" val="39493900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1"/>
            <a:ext cx="2919624" cy="493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67" tIns="45685" rIns="91367" bIns="45685" numCol="1" anchor="t" anchorCtr="0" compatLnSpc="1">
            <a:prstTxWarp prst="textNoShape">
              <a:avLst/>
            </a:prstTxWarp>
          </a:bodyPr>
          <a:lstStyle>
            <a:lvl1pPr algn="l">
              <a:defRPr sz="1200" b="0">
                <a:solidFill>
                  <a:schemeClr val="tx1"/>
                </a:solidFill>
                <a:latin typeface="Times New Roman" pitchFamily="18" charset="0"/>
              </a:defRPr>
            </a:lvl1pPr>
          </a:lstStyle>
          <a:p>
            <a:endParaRPr lang="en-US" altLang="ja-JP"/>
          </a:p>
        </p:txBody>
      </p:sp>
      <p:sp>
        <p:nvSpPr>
          <p:cNvPr id="107523" name="Rectangle 3"/>
          <p:cNvSpPr>
            <a:spLocks noGrp="1" noChangeArrowheads="1"/>
          </p:cNvSpPr>
          <p:nvPr>
            <p:ph type="dt" idx="1"/>
          </p:nvPr>
        </p:nvSpPr>
        <p:spPr bwMode="auto">
          <a:xfrm>
            <a:off x="3816139" y="1"/>
            <a:ext cx="2918037" cy="493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67" tIns="45685" rIns="91367" bIns="45685" numCol="1" anchor="t" anchorCtr="0" compatLnSpc="1">
            <a:prstTxWarp prst="textNoShape">
              <a:avLst/>
            </a:prstTxWarp>
          </a:bodyPr>
          <a:lstStyle>
            <a:lvl1pPr algn="r">
              <a:defRPr sz="1200" b="0">
                <a:solidFill>
                  <a:schemeClr val="tx1"/>
                </a:solidFill>
                <a:latin typeface="Times New Roman" pitchFamily="18" charset="0"/>
              </a:defRPr>
            </a:lvl1pPr>
          </a:lstStyle>
          <a:p>
            <a:endParaRPr lang="en-US" altLang="ja-JP"/>
          </a:p>
        </p:txBody>
      </p:sp>
      <p:sp>
        <p:nvSpPr>
          <p:cNvPr id="107524" name="Rectangle 4"/>
          <p:cNvSpPr>
            <a:spLocks noGrp="1" noRot="1" noChangeAspect="1" noChangeArrowheads="1" noTextEdit="1"/>
          </p:cNvSpPr>
          <p:nvPr>
            <p:ph type="sldImg" idx="2"/>
          </p:nvPr>
        </p:nvSpPr>
        <p:spPr bwMode="auto">
          <a:xfrm>
            <a:off x="901700" y="739775"/>
            <a:ext cx="4935538" cy="37020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7525" name="Rectangle 5"/>
          <p:cNvSpPr>
            <a:spLocks noGrp="1" noChangeArrowheads="1"/>
          </p:cNvSpPr>
          <p:nvPr>
            <p:ph type="body" sz="quarter" idx="3"/>
          </p:nvPr>
        </p:nvSpPr>
        <p:spPr bwMode="auto">
          <a:xfrm>
            <a:off x="674370" y="4686461"/>
            <a:ext cx="5388610" cy="4440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67" tIns="45685" rIns="91367" bIns="45685"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7526" name="Rectangle 6"/>
          <p:cNvSpPr>
            <a:spLocks noGrp="1" noChangeArrowheads="1"/>
          </p:cNvSpPr>
          <p:nvPr>
            <p:ph type="ftr" sz="quarter" idx="4"/>
          </p:nvPr>
        </p:nvSpPr>
        <p:spPr bwMode="auto">
          <a:xfrm>
            <a:off x="0" y="9371332"/>
            <a:ext cx="2919624" cy="493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67" tIns="45685" rIns="91367" bIns="45685" numCol="1" anchor="b" anchorCtr="0" compatLnSpc="1">
            <a:prstTxWarp prst="textNoShape">
              <a:avLst/>
            </a:prstTxWarp>
          </a:bodyPr>
          <a:lstStyle>
            <a:lvl1pPr algn="l">
              <a:defRPr sz="1200" b="0">
                <a:solidFill>
                  <a:schemeClr val="tx1"/>
                </a:solidFill>
                <a:latin typeface="Times New Roman" pitchFamily="18" charset="0"/>
              </a:defRPr>
            </a:lvl1pPr>
          </a:lstStyle>
          <a:p>
            <a:endParaRPr lang="en-US" altLang="ja-JP"/>
          </a:p>
        </p:txBody>
      </p:sp>
      <p:sp>
        <p:nvSpPr>
          <p:cNvPr id="107527" name="Rectangle 7"/>
          <p:cNvSpPr>
            <a:spLocks noGrp="1" noChangeArrowheads="1"/>
          </p:cNvSpPr>
          <p:nvPr>
            <p:ph type="sldNum" sz="quarter" idx="5"/>
          </p:nvPr>
        </p:nvSpPr>
        <p:spPr bwMode="auto">
          <a:xfrm>
            <a:off x="3816139" y="9371332"/>
            <a:ext cx="2918037" cy="493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67" tIns="45685" rIns="91367" bIns="45685" numCol="1" anchor="b" anchorCtr="0" compatLnSpc="1">
            <a:prstTxWarp prst="textNoShape">
              <a:avLst/>
            </a:prstTxWarp>
          </a:bodyPr>
          <a:lstStyle>
            <a:lvl1pPr algn="r">
              <a:defRPr sz="1200" b="0">
                <a:solidFill>
                  <a:schemeClr val="tx1"/>
                </a:solidFill>
                <a:latin typeface="Times New Roman" pitchFamily="18" charset="0"/>
              </a:defRPr>
            </a:lvl1pPr>
          </a:lstStyle>
          <a:p>
            <a:fld id="{C092E5D5-B534-44F5-A011-E1F9D64A331E}" type="slidenum">
              <a:rPr lang="en-US" altLang="ja-JP"/>
              <a:pPr/>
              <a:t>‹#›</a:t>
            </a:fld>
            <a:endParaRPr lang="en-US" altLang="ja-JP"/>
          </a:p>
        </p:txBody>
      </p:sp>
    </p:spTree>
    <p:extLst>
      <p:ext uri="{BB962C8B-B14F-4D97-AF65-F5344CB8AC3E}">
        <p14:creationId xmlns:p14="http://schemas.microsoft.com/office/powerpoint/2010/main" val="2493636099"/>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A1C50D-C1A7-492A-8E74-B4A420B20703}" type="slidenum">
              <a:rPr lang="en-US" altLang="ja-JP"/>
              <a:pPr/>
              <a:t>1</a:t>
            </a:fld>
            <a:endParaRPr lang="en-US" altLang="ja-JP"/>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r>
              <a:rPr lang="ja-JP" altLang="en-US" sz="1400" dirty="0" smtClean="0"/>
              <a:t>自己紹介をします。・・・・・・</a:t>
            </a:r>
            <a:endParaRPr lang="en-US" altLang="ja-JP" sz="1400" dirty="0" smtClean="0"/>
          </a:p>
          <a:p>
            <a:r>
              <a:rPr lang="ja-JP" altLang="en-US" sz="1400" dirty="0" smtClean="0"/>
              <a:t>それでは認知症についてお話をします。</a:t>
            </a:r>
            <a:endParaRPr lang="en-US" altLang="ja-JP" sz="1400" dirty="0" smtClean="0"/>
          </a:p>
        </p:txBody>
      </p:sp>
    </p:spTree>
    <p:extLst>
      <p:ext uri="{BB962C8B-B14F-4D97-AF65-F5344CB8AC3E}">
        <p14:creationId xmlns:p14="http://schemas.microsoft.com/office/powerpoint/2010/main" val="2001077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それではみなさん</a:t>
            </a:r>
            <a:r>
              <a:rPr lang="ja-JP" altLang="en-US" dirty="0" smtClean="0"/>
              <a:t>に認知症を体験してもらいます。</a:t>
            </a:r>
            <a:endParaRPr kumimoji="1" lang="ja-JP" altLang="en-US" dirty="0"/>
          </a:p>
        </p:txBody>
      </p:sp>
      <p:sp>
        <p:nvSpPr>
          <p:cNvPr id="4" name="スライド番号プレースホルダー 3"/>
          <p:cNvSpPr>
            <a:spLocks noGrp="1"/>
          </p:cNvSpPr>
          <p:nvPr>
            <p:ph type="sldNum" sz="quarter" idx="10"/>
          </p:nvPr>
        </p:nvSpPr>
        <p:spPr/>
        <p:txBody>
          <a:bodyPr/>
          <a:lstStyle/>
          <a:p>
            <a:fld id="{C092E5D5-B534-44F5-A011-E1F9D64A331E}" type="slidenum">
              <a:rPr lang="en-US" altLang="ja-JP" smtClean="0"/>
              <a:pPr/>
              <a:t>10</a:t>
            </a:fld>
            <a:endParaRPr lang="en-US" altLang="ja-JP"/>
          </a:p>
        </p:txBody>
      </p:sp>
    </p:spTree>
    <p:extLst>
      <p:ext uri="{BB962C8B-B14F-4D97-AF65-F5344CB8AC3E}">
        <p14:creationId xmlns:p14="http://schemas.microsoft.com/office/powerpoint/2010/main" val="2146915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野球の練習に行きました。でも集まった友達は知らない人ばかりなんです。</a:t>
            </a:r>
            <a:endParaRPr kumimoji="1" lang="en-US" altLang="ja-JP" dirty="0" smtClean="0"/>
          </a:p>
          <a:p>
            <a:r>
              <a:rPr lang="ja-JP" altLang="en-US" dirty="0" smtClean="0"/>
              <a:t>そのお友達はあなたのことをよく知っているみたいで話しかけてくるんです。</a:t>
            </a:r>
            <a:endParaRPr lang="en-US" altLang="ja-JP" dirty="0" smtClean="0"/>
          </a:p>
        </p:txBody>
      </p:sp>
      <p:sp>
        <p:nvSpPr>
          <p:cNvPr id="4" name="スライド番号プレースホルダー 3"/>
          <p:cNvSpPr>
            <a:spLocks noGrp="1"/>
          </p:cNvSpPr>
          <p:nvPr>
            <p:ph type="sldNum" sz="quarter" idx="10"/>
          </p:nvPr>
        </p:nvSpPr>
        <p:spPr/>
        <p:txBody>
          <a:bodyPr/>
          <a:lstStyle/>
          <a:p>
            <a:fld id="{C092E5D5-B534-44F5-A011-E1F9D64A331E}" type="slidenum">
              <a:rPr lang="en-US" altLang="ja-JP" smtClean="0"/>
              <a:pPr/>
              <a:t>11</a:t>
            </a:fld>
            <a:endParaRPr lang="en-US" altLang="ja-JP"/>
          </a:p>
        </p:txBody>
      </p:sp>
    </p:spTree>
    <p:extLst>
      <p:ext uri="{BB962C8B-B14F-4D97-AF65-F5344CB8AC3E}">
        <p14:creationId xmlns:p14="http://schemas.microsoft.com/office/powerpoint/2010/main" val="3585806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どんな気持ちですか？</a:t>
            </a:r>
            <a:endParaRPr kumimoji="1" lang="en-US" altLang="ja-JP" dirty="0" smtClean="0"/>
          </a:p>
          <a:p>
            <a:r>
              <a:rPr lang="ja-JP" altLang="en-US" dirty="0" smtClean="0"/>
              <a:t>だれ</a:t>
            </a:r>
            <a:r>
              <a:rPr lang="ja-JP" altLang="en-US" dirty="0" err="1" smtClean="0"/>
              <a:t>だ</a:t>
            </a:r>
            <a:r>
              <a:rPr lang="ja-JP" altLang="en-US" dirty="0" smtClean="0"/>
              <a:t>この人と思って不安になったり、こわくなったりすると思います。</a:t>
            </a:r>
            <a:endParaRPr lang="en-US" altLang="ja-JP" dirty="0" smtClean="0"/>
          </a:p>
          <a:p>
            <a:r>
              <a:rPr lang="ja-JP" altLang="en-US" dirty="0" smtClean="0"/>
              <a:t>近くに知っている人がいないか探したり、キャーと逃げ出すかもしれません。</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C092E5D5-B534-44F5-A011-E1F9D64A331E}" type="slidenum">
              <a:rPr lang="en-US" altLang="ja-JP" smtClean="0"/>
              <a:pPr/>
              <a:t>12</a:t>
            </a:fld>
            <a:endParaRPr lang="en-US" altLang="ja-JP"/>
          </a:p>
        </p:txBody>
      </p:sp>
    </p:spTree>
    <p:extLst>
      <p:ext uri="{BB962C8B-B14F-4D97-AF65-F5344CB8AC3E}">
        <p14:creationId xmlns:p14="http://schemas.microsoft.com/office/powerpoint/2010/main" val="3129489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092E5D5-B534-44F5-A011-E1F9D64A331E}" type="slidenum">
              <a:rPr lang="en-US" altLang="ja-JP" smtClean="0"/>
              <a:pPr/>
              <a:t>13</a:t>
            </a:fld>
            <a:endParaRPr lang="en-US" altLang="ja-JP"/>
          </a:p>
        </p:txBody>
      </p:sp>
    </p:spTree>
    <p:extLst>
      <p:ext uri="{BB962C8B-B14F-4D97-AF65-F5344CB8AC3E}">
        <p14:creationId xmlns:p14="http://schemas.microsoft.com/office/powerpoint/2010/main" val="3598517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宿題のことを聞いていないのにどうして先生は提出しなさいって言うんだろうと思います。</a:t>
            </a:r>
            <a:endParaRPr lang="en-US" altLang="ja-JP" dirty="0"/>
          </a:p>
          <a:p>
            <a:r>
              <a:rPr lang="ja-JP" altLang="en-US" dirty="0"/>
              <a:t>宿題のことを先生は何も言っていないのにどうして友達は提出してるんだろうと思います。気持ちがあせったり落ち着かなくなります。</a:t>
            </a:r>
            <a:endParaRPr lang="en-US" altLang="ja-JP" dirty="0"/>
          </a:p>
          <a:p>
            <a:r>
              <a:rPr lang="ja-JP" altLang="en-US" dirty="0"/>
              <a:t>絶対聞いてないと思う人や、「僕は間違っていない。」と怒り出すこともあるかもしれません。</a:t>
            </a:r>
          </a:p>
          <a:p>
            <a:endParaRPr kumimoji="1" lang="ja-JP" altLang="en-US" dirty="0"/>
          </a:p>
        </p:txBody>
      </p:sp>
      <p:sp>
        <p:nvSpPr>
          <p:cNvPr id="4" name="スライド番号プレースホルダー 3"/>
          <p:cNvSpPr>
            <a:spLocks noGrp="1"/>
          </p:cNvSpPr>
          <p:nvPr>
            <p:ph type="sldNum" sz="quarter" idx="10"/>
          </p:nvPr>
        </p:nvSpPr>
        <p:spPr/>
        <p:txBody>
          <a:bodyPr/>
          <a:lstStyle/>
          <a:p>
            <a:fld id="{C092E5D5-B534-44F5-A011-E1F9D64A331E}" type="slidenum">
              <a:rPr lang="en-US" altLang="ja-JP" smtClean="0"/>
              <a:pPr/>
              <a:t>14</a:t>
            </a:fld>
            <a:endParaRPr lang="en-US" altLang="ja-JP"/>
          </a:p>
        </p:txBody>
      </p:sp>
    </p:spTree>
    <p:extLst>
      <p:ext uri="{BB962C8B-B14F-4D97-AF65-F5344CB8AC3E}">
        <p14:creationId xmlns:p14="http://schemas.microsoft.com/office/powerpoint/2010/main" val="3020753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みんなが体験して感じた気持ちを持っているのが認知症の人なんです。</a:t>
            </a:r>
            <a:endParaRPr kumimoji="1" lang="en-US" altLang="ja-JP" dirty="0" smtClean="0"/>
          </a:p>
          <a:p>
            <a:r>
              <a:rPr lang="ja-JP" altLang="en-US" dirty="0"/>
              <a:t>　</a:t>
            </a:r>
            <a:r>
              <a:rPr lang="ja-JP" altLang="en-US" dirty="0" smtClean="0"/>
              <a:t>　　　　　　　　　　　　　　　　　　　　　　１０：１５</a:t>
            </a:r>
            <a:endParaRPr kumimoji="1" lang="ja-JP" altLang="en-US" dirty="0"/>
          </a:p>
        </p:txBody>
      </p:sp>
      <p:sp>
        <p:nvSpPr>
          <p:cNvPr id="4" name="スライド番号プレースホルダー 3"/>
          <p:cNvSpPr>
            <a:spLocks noGrp="1"/>
          </p:cNvSpPr>
          <p:nvPr>
            <p:ph type="sldNum" sz="quarter" idx="10"/>
          </p:nvPr>
        </p:nvSpPr>
        <p:spPr/>
        <p:txBody>
          <a:bodyPr/>
          <a:lstStyle/>
          <a:p>
            <a:fld id="{C092E5D5-B534-44F5-A011-E1F9D64A331E}" type="slidenum">
              <a:rPr lang="en-US" altLang="ja-JP" smtClean="0">
                <a:solidFill>
                  <a:srgbClr val="000000"/>
                </a:solidFill>
              </a:rPr>
              <a:pPr/>
              <a:t>15</a:t>
            </a:fld>
            <a:endParaRPr lang="en-US" altLang="ja-JP">
              <a:solidFill>
                <a:srgbClr val="000000"/>
              </a:solidFill>
            </a:endParaRPr>
          </a:p>
        </p:txBody>
      </p:sp>
    </p:spTree>
    <p:extLst>
      <p:ext uri="{BB962C8B-B14F-4D97-AF65-F5344CB8AC3E}">
        <p14:creationId xmlns:p14="http://schemas.microsoft.com/office/powerpoint/2010/main" val="3747499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不安な気持ちをもっている認知症の人に周囲が怒ったり、無視したりすると認知症がさらに悪くなります。分からないことが増え、周囲から「なぜこんなこともわからないのか」と注意されたり、怒られたりすると、「自分の頭が</a:t>
            </a:r>
            <a:r>
              <a:rPr lang="ja-JP" altLang="en-US" dirty="0" smtClean="0"/>
              <a:t>おかしくなったんじゃないか」と感じ元気がなくなり、落ち込んだりします。財布をしまった場所を忘れてしまうと、誰かがとったんじゃないかと思い込んで怒り出すことがあります。</a:t>
            </a:r>
            <a:endParaRPr lang="en-US" altLang="ja-JP" dirty="0" smtClean="0"/>
          </a:p>
          <a:p>
            <a:r>
              <a:rPr kumimoji="1" lang="ja-JP" altLang="en-US" dirty="0"/>
              <a:t>　</a:t>
            </a:r>
            <a:r>
              <a:rPr kumimoji="1" lang="ja-JP" altLang="en-US" dirty="0" smtClean="0"/>
              <a:t>　　　　　　　　　　　　　　　　　　　１０：１５</a:t>
            </a:r>
            <a:endParaRPr kumimoji="1" lang="ja-JP" altLang="en-US" dirty="0"/>
          </a:p>
        </p:txBody>
      </p:sp>
      <p:sp>
        <p:nvSpPr>
          <p:cNvPr id="4" name="スライド番号プレースホルダー 3"/>
          <p:cNvSpPr>
            <a:spLocks noGrp="1"/>
          </p:cNvSpPr>
          <p:nvPr>
            <p:ph type="sldNum" sz="quarter" idx="10"/>
          </p:nvPr>
        </p:nvSpPr>
        <p:spPr/>
        <p:txBody>
          <a:bodyPr/>
          <a:lstStyle/>
          <a:p>
            <a:fld id="{C092E5D5-B534-44F5-A011-E1F9D64A331E}" type="slidenum">
              <a:rPr lang="en-US" altLang="ja-JP" smtClean="0">
                <a:solidFill>
                  <a:srgbClr val="000000"/>
                </a:solidFill>
              </a:rPr>
              <a:pPr/>
              <a:t>16</a:t>
            </a:fld>
            <a:endParaRPr lang="en-US" altLang="ja-JP">
              <a:solidFill>
                <a:srgbClr val="000000"/>
              </a:solidFill>
            </a:endParaRPr>
          </a:p>
        </p:txBody>
      </p:sp>
    </p:spTree>
    <p:extLst>
      <p:ext uri="{BB962C8B-B14F-4D97-AF65-F5344CB8AC3E}">
        <p14:creationId xmlns:p14="http://schemas.microsoft.com/office/powerpoint/2010/main" val="2339637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395210" y="4695531"/>
            <a:ext cx="5388610" cy="4440555"/>
          </a:xfrm>
        </p:spPr>
        <p:txBody>
          <a:bodyPr/>
          <a:lstStyle/>
          <a:p>
            <a:r>
              <a:rPr kumimoji="1" lang="ja-JP" altLang="en-US" dirty="0" smtClean="0"/>
              <a:t>今から寸劇を行います。第</a:t>
            </a:r>
            <a:r>
              <a:rPr kumimoji="1" lang="en-US" altLang="ja-JP" dirty="0" smtClean="0"/>
              <a:t>1</a:t>
            </a:r>
            <a:r>
              <a:rPr lang="ja-JP" altLang="en-US" dirty="0" smtClean="0"/>
              <a:t>話、第２話行いますが、おじいちゃんに対して悪い対応している</a:t>
            </a:r>
            <a:r>
              <a:rPr lang="ja-JP" altLang="en-US" dirty="0" err="1" smtClean="0"/>
              <a:t>あきちゃと</a:t>
            </a:r>
            <a:r>
              <a:rPr lang="ja-JP" altLang="en-US" dirty="0" smtClean="0"/>
              <a:t>良い対応しているあきちゃんをよ～く見ておいてください。</a:t>
            </a:r>
            <a:endParaRPr lang="en-US" altLang="ja-JP" dirty="0" smtClean="0"/>
          </a:p>
        </p:txBody>
      </p:sp>
      <p:sp>
        <p:nvSpPr>
          <p:cNvPr id="4" name="スライド番号プレースホルダー 3"/>
          <p:cNvSpPr>
            <a:spLocks noGrp="1"/>
          </p:cNvSpPr>
          <p:nvPr>
            <p:ph type="sldNum" sz="quarter" idx="10"/>
          </p:nvPr>
        </p:nvSpPr>
        <p:spPr/>
        <p:txBody>
          <a:bodyPr/>
          <a:lstStyle/>
          <a:p>
            <a:fld id="{C092E5D5-B534-44F5-A011-E1F9D64A331E}" type="slidenum">
              <a:rPr lang="en-US" altLang="ja-JP" smtClean="0"/>
              <a:pPr/>
              <a:t>17</a:t>
            </a:fld>
            <a:endParaRPr lang="en-US" altLang="ja-JP"/>
          </a:p>
        </p:txBody>
      </p:sp>
    </p:spTree>
    <p:extLst>
      <p:ext uri="{BB962C8B-B14F-4D97-AF65-F5344CB8AC3E}">
        <p14:creationId xmlns:p14="http://schemas.microsoft.com/office/powerpoint/2010/main" val="130578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今日、ここでお話を聞いてくれた皆さんは認知症サポーターです。</a:t>
            </a:r>
            <a:endParaRPr kumimoji="1" lang="en-US" altLang="ja-JP" dirty="0" smtClean="0"/>
          </a:p>
          <a:p>
            <a:r>
              <a:rPr lang="ja-JP" altLang="en-US" dirty="0" smtClean="0"/>
              <a:t>認知症サポーターとは、認知症の人を助けてあげたい、そんな優しい気持ちをもって人のことを言います。</a:t>
            </a:r>
            <a:endParaRPr lang="en-US" altLang="ja-JP" dirty="0" smtClean="0"/>
          </a:p>
          <a:p>
            <a:r>
              <a:rPr kumimoji="1" lang="ja-JP" altLang="en-US" dirty="0" smtClean="0"/>
              <a:t>認知症認知症サポーターになってくれますか？</a:t>
            </a:r>
            <a:endParaRPr kumimoji="1" lang="en-US" altLang="ja-JP" dirty="0" smtClean="0"/>
          </a:p>
          <a:p>
            <a:r>
              <a:rPr kumimoji="1" lang="ja-JP" altLang="en-US" dirty="0" smtClean="0"/>
              <a:t>なってくれる人は手をあげてください。</a:t>
            </a:r>
            <a:endParaRPr kumimoji="1" lang="en-US" altLang="ja-JP" dirty="0" smtClean="0"/>
          </a:p>
          <a:p>
            <a:r>
              <a:rPr lang="ja-JP" altLang="en-US" dirty="0"/>
              <a:t>　</a:t>
            </a:r>
            <a:r>
              <a:rPr lang="ja-JP" altLang="en-US" dirty="0" smtClean="0"/>
              <a:t>　　　　　　　　　　　　　　　　　　　　　　　　　　　１０：３５</a:t>
            </a:r>
            <a:r>
              <a:rPr lang="ja-JP" altLang="en-US" dirty="0"/>
              <a:t>　</a:t>
            </a:r>
            <a:r>
              <a:rPr lang="ja-JP" altLang="en-US" dirty="0" smtClean="0"/>
              <a:t>　　　　　　　　　　　　　　　　　　</a:t>
            </a:r>
            <a:r>
              <a:rPr kumimoji="1" lang="ja-JP" altLang="en-US"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C092E5D5-B534-44F5-A011-E1F9D64A331E}" type="slidenum">
              <a:rPr lang="en-US" altLang="ja-JP" smtClean="0"/>
              <a:pPr/>
              <a:t>18</a:t>
            </a:fld>
            <a:endParaRPr lang="en-US" altLang="ja-JP"/>
          </a:p>
        </p:txBody>
      </p:sp>
    </p:spTree>
    <p:extLst>
      <p:ext uri="{BB962C8B-B14F-4D97-AF65-F5344CB8AC3E}">
        <p14:creationId xmlns:p14="http://schemas.microsoft.com/office/powerpoint/2010/main" val="2021467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クイズ</a:t>
            </a:r>
            <a:r>
              <a:rPr lang="ja-JP" altLang="en-US" dirty="0" smtClean="0"/>
              <a:t>をします。</a:t>
            </a:r>
            <a:endParaRPr lang="en-US" altLang="ja-JP" dirty="0" smtClean="0"/>
          </a:p>
          <a:p>
            <a:r>
              <a:rPr lang="ja-JP" altLang="en-US" dirty="0" smtClean="0"/>
              <a:t>認知症サポーターとして活躍するために大切なことを頭に入れているのかクイズをします。</a:t>
            </a:r>
            <a:endParaRPr lang="en-US" altLang="ja-JP" dirty="0" smtClean="0"/>
          </a:p>
          <a:p>
            <a:r>
              <a:rPr kumimoji="1" lang="ja-JP" altLang="en-US" dirty="0"/>
              <a:t>　</a:t>
            </a:r>
            <a:r>
              <a:rPr kumimoji="1" lang="ja-JP" altLang="en-US"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C092E5D5-B534-44F5-A011-E1F9D64A331E}" type="slidenum">
              <a:rPr lang="en-US" altLang="ja-JP" smtClean="0"/>
              <a:pPr/>
              <a:t>19</a:t>
            </a:fld>
            <a:endParaRPr lang="en-US" altLang="ja-JP"/>
          </a:p>
        </p:txBody>
      </p:sp>
    </p:spTree>
    <p:extLst>
      <p:ext uri="{BB962C8B-B14F-4D97-AF65-F5344CB8AC3E}">
        <p14:creationId xmlns:p14="http://schemas.microsoft.com/office/powerpoint/2010/main" val="1676433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年をとるとからだがどのように変わっていくのかについてお話します。</a:t>
            </a:r>
            <a:endParaRPr kumimoji="1" lang="en-US" altLang="ja-JP" dirty="0" smtClean="0"/>
          </a:p>
          <a:p>
            <a:r>
              <a:rPr lang="ja-JP" altLang="en-US" dirty="0"/>
              <a:t>年</a:t>
            </a:r>
            <a:r>
              <a:rPr lang="ja-JP" altLang="en-US" dirty="0" smtClean="0"/>
              <a:t>をとると目が見えにくくなります。耳が遠くなります。しわが増えます。</a:t>
            </a:r>
            <a:endParaRPr lang="en-US" altLang="ja-JP" dirty="0" smtClean="0"/>
          </a:p>
          <a:p>
            <a:r>
              <a:rPr kumimoji="1" lang="ja-JP" altLang="en-US" dirty="0" smtClean="0"/>
              <a:t>忘れっぽくなり</a:t>
            </a:r>
            <a:r>
              <a:rPr lang="ja-JP" altLang="en-US" dirty="0" smtClean="0"/>
              <a:t>、一度聞いたことを覚えることができなくなってきます。</a:t>
            </a:r>
            <a:endParaRPr lang="en-US" altLang="ja-JP" dirty="0" smtClean="0"/>
          </a:p>
          <a:p>
            <a:r>
              <a:rPr lang="ja-JP" altLang="en-US" dirty="0" smtClean="0"/>
              <a:t>病気になりやすくなります。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C092E5D5-B534-44F5-A011-E1F9D64A331E}" type="slidenum">
              <a:rPr lang="en-US" altLang="ja-JP" smtClean="0"/>
              <a:pPr/>
              <a:t>2</a:t>
            </a:fld>
            <a:endParaRPr lang="en-US" altLang="ja-JP"/>
          </a:p>
        </p:txBody>
      </p:sp>
    </p:spTree>
    <p:extLst>
      <p:ext uri="{BB962C8B-B14F-4D97-AF65-F5344CB8AC3E}">
        <p14:creationId xmlns:p14="http://schemas.microsoft.com/office/powerpoint/2010/main" val="6819774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②じろじろ見たりするのでなく、近すぎたりせず、さりげなく様子を見てください。</a:t>
            </a:r>
            <a:endParaRPr kumimoji="1" lang="en-US" altLang="ja-JP" dirty="0" smtClean="0"/>
          </a:p>
          <a:p>
            <a:r>
              <a:rPr lang="ja-JP" altLang="en-US" dirty="0" smtClean="0"/>
              <a:t>③おじいちゃんの視野に入ったところで声をかけてください。突然声をかけたり、大声はびっくりするのでやめてください。</a:t>
            </a:r>
            <a:endParaRPr lang="en-US" altLang="ja-JP" dirty="0" smtClean="0"/>
          </a:p>
          <a:p>
            <a:r>
              <a:rPr kumimoji="1" lang="ja-JP" altLang="en-US" dirty="0" smtClean="0"/>
              <a:t>④聞き取りにくい言葉でも相手の言葉に耳を傾け、何をしたいのかを聞いたり想像してください。</a:t>
            </a:r>
            <a:r>
              <a:rPr lang="ja-JP" altLang="en-US" dirty="0" smtClean="0"/>
              <a:t>「お手伝いしましょうか？」</a:t>
            </a:r>
            <a:endParaRPr lang="en-US" altLang="ja-JP" dirty="0"/>
          </a:p>
          <a:p>
            <a:endParaRPr kumimoji="1" lang="en-US" altLang="ja-JP" dirty="0" smtClean="0"/>
          </a:p>
          <a:p>
            <a:r>
              <a:rPr lang="ja-JP" altLang="en-US" smtClean="0"/>
              <a:t>皆さん全員がクイズ全問正解ということでしたので明日から高齢者の方に会ったらまずは挨拶してください。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C092E5D5-B534-44F5-A011-E1F9D64A331E}" type="slidenum">
              <a:rPr lang="en-US" altLang="ja-JP" smtClean="0"/>
              <a:pPr/>
              <a:t>20</a:t>
            </a:fld>
            <a:endParaRPr lang="en-US" altLang="ja-JP"/>
          </a:p>
        </p:txBody>
      </p:sp>
    </p:spTree>
    <p:extLst>
      <p:ext uri="{BB962C8B-B14F-4D97-AF65-F5344CB8AC3E}">
        <p14:creationId xmlns:p14="http://schemas.microsoft.com/office/powerpoint/2010/main" val="2554623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mtClean="0"/>
              <a:t>　　　　　　　　　　　　　　　　　１０：５０</a:t>
            </a:r>
            <a:endParaRPr kumimoji="1" lang="ja-JP" altLang="en-US" dirty="0"/>
          </a:p>
        </p:txBody>
      </p:sp>
      <p:sp>
        <p:nvSpPr>
          <p:cNvPr id="4" name="スライド番号プレースホルダー 3"/>
          <p:cNvSpPr>
            <a:spLocks noGrp="1"/>
          </p:cNvSpPr>
          <p:nvPr>
            <p:ph type="sldNum" sz="quarter" idx="10"/>
          </p:nvPr>
        </p:nvSpPr>
        <p:spPr/>
        <p:txBody>
          <a:bodyPr/>
          <a:lstStyle/>
          <a:p>
            <a:fld id="{C092E5D5-B534-44F5-A011-E1F9D64A331E}" type="slidenum">
              <a:rPr lang="en-US" altLang="ja-JP" smtClean="0"/>
              <a:pPr/>
              <a:t>21</a:t>
            </a:fld>
            <a:endParaRPr lang="en-US" altLang="ja-JP"/>
          </a:p>
        </p:txBody>
      </p:sp>
    </p:spTree>
    <p:extLst>
      <p:ext uri="{BB962C8B-B14F-4D97-AF65-F5344CB8AC3E}">
        <p14:creationId xmlns:p14="http://schemas.microsoft.com/office/powerpoint/2010/main" val="417678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年をとるとかかりやすい病気の一つが認知症です。</a:t>
            </a:r>
            <a:endParaRPr kumimoji="1" lang="en-US" altLang="ja-JP" dirty="0" smtClean="0"/>
          </a:p>
          <a:p>
            <a:r>
              <a:rPr lang="ja-JP" altLang="en-US" dirty="0" smtClean="0"/>
              <a:t>認知症って知っていますか？認知症って聞くとどんなふうに想像しますか？</a:t>
            </a:r>
            <a:endParaRPr lang="en-US" altLang="ja-JP" dirty="0" smtClean="0"/>
          </a:p>
        </p:txBody>
      </p:sp>
      <p:sp>
        <p:nvSpPr>
          <p:cNvPr id="4" name="スライド番号プレースホルダー 3"/>
          <p:cNvSpPr>
            <a:spLocks noGrp="1"/>
          </p:cNvSpPr>
          <p:nvPr>
            <p:ph type="sldNum" sz="quarter" idx="10"/>
          </p:nvPr>
        </p:nvSpPr>
        <p:spPr/>
        <p:txBody>
          <a:bodyPr/>
          <a:lstStyle/>
          <a:p>
            <a:fld id="{C092E5D5-B534-44F5-A011-E1F9D64A331E}" type="slidenum">
              <a:rPr lang="en-US" altLang="ja-JP" smtClean="0"/>
              <a:pPr/>
              <a:t>3</a:t>
            </a:fld>
            <a:endParaRPr lang="en-US" altLang="ja-JP"/>
          </a:p>
        </p:txBody>
      </p:sp>
    </p:spTree>
    <p:extLst>
      <p:ext uri="{BB962C8B-B14F-4D97-AF65-F5344CB8AC3E}">
        <p14:creationId xmlns:p14="http://schemas.microsoft.com/office/powerpoint/2010/main" val="602372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認知症は脳の病気です。頭の中にあり、硬い骨でしっかり守られています。</a:t>
            </a:r>
            <a:endParaRPr kumimoji="1" lang="en-US" altLang="ja-JP" dirty="0" smtClean="0"/>
          </a:p>
          <a:p>
            <a:r>
              <a:rPr lang="ja-JP" altLang="en-US" dirty="0"/>
              <a:t>脳</a:t>
            </a:r>
            <a:r>
              <a:rPr lang="ja-JP" altLang="en-US" dirty="0" smtClean="0"/>
              <a:t>は細胞で作られていますが、いろんなことが理由で脳に十分な酸素や栄養が行き渡らなくなると脳の細胞が死んでしまって脳の働きが悪くなることを認知症といいます。そのため健康な脳に比べて認知症の脳は小さくなっ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C092E5D5-B534-44F5-A011-E1F9D64A331E}" type="slidenum">
              <a:rPr lang="en-US" altLang="ja-JP" smtClean="0"/>
              <a:pPr/>
              <a:t>4</a:t>
            </a:fld>
            <a:endParaRPr lang="en-US" altLang="ja-JP"/>
          </a:p>
        </p:txBody>
      </p:sp>
    </p:spTree>
    <p:extLst>
      <p:ext uri="{BB962C8B-B14F-4D97-AF65-F5344CB8AC3E}">
        <p14:creationId xmlns:p14="http://schemas.microsoft.com/office/powerpoint/2010/main" val="467632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認知症になるとどんなことがおこるのかについてお話します。</a:t>
            </a:r>
            <a:endParaRPr lang="en-US" altLang="ja-JP" dirty="0" smtClean="0"/>
          </a:p>
          <a:p>
            <a:r>
              <a:rPr kumimoji="1" lang="ja-JP" altLang="en-US" dirty="0" smtClean="0"/>
              <a:t>さっき聞いたことや見たことも話したことでも</a:t>
            </a:r>
            <a:r>
              <a:rPr lang="ja-JP" altLang="en-US" dirty="0" smtClean="0"/>
              <a:t>おぼえることができずにすぐ忘れてしまいます。わすれていることに気づかず、何度も同じことを言ったり聞いたりします。</a:t>
            </a:r>
            <a:endParaRPr lang="en-US" altLang="ja-JP" dirty="0" smtClean="0"/>
          </a:p>
          <a:p>
            <a:r>
              <a:rPr lang="ja-JP" altLang="en-US" dirty="0" smtClean="0"/>
              <a:t>うことです。</a:t>
            </a:r>
            <a:endParaRPr lang="en-US" altLang="ja-JP" dirty="0" smtClean="0"/>
          </a:p>
          <a:p>
            <a:r>
              <a:rPr kumimoji="1" lang="ja-JP" altLang="en-US" dirty="0" smtClean="0"/>
              <a:t>見たり聞いたりすることを覚えておくことを記憶といいますが、脳に記憶する働きがあります。</a:t>
            </a:r>
            <a:endParaRPr kumimoji="1" lang="en-US" altLang="ja-JP" dirty="0" smtClean="0"/>
          </a:p>
          <a:p>
            <a:r>
              <a:rPr kumimoji="1" lang="ja-JP" altLang="en-US" dirty="0" smtClean="0"/>
              <a:t>脳に、「記憶のつぼ」があると想像してください。イソギンチャクのような形をした「記憶のつぼ」ですが、子どもや年齢が若い人</a:t>
            </a:r>
            <a:r>
              <a:rPr lang="ja-JP" altLang="en-US" dirty="0" smtClean="0"/>
              <a:t>の場合、</a:t>
            </a:r>
            <a:r>
              <a:rPr kumimoji="1" lang="ja-JP" altLang="en-US" dirty="0" smtClean="0"/>
              <a:t>イソギンチャクの手はたくさんあり、動きもすばやく、たくさんある情報の中から大切な</a:t>
            </a:r>
            <a:r>
              <a:rPr lang="ja-JP" altLang="en-US" dirty="0"/>
              <a:t>情報</a:t>
            </a:r>
            <a:r>
              <a:rPr lang="ja-JP" altLang="en-US" dirty="0" smtClean="0"/>
              <a:t>をつぼに入れて、必要なときにはつぼから必要な情報をすばやく取り出すことができます。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C092E5D5-B534-44F5-A011-E1F9D64A331E}" type="slidenum">
              <a:rPr lang="en-US" altLang="ja-JP" smtClean="0">
                <a:solidFill>
                  <a:srgbClr val="000000"/>
                </a:solidFill>
              </a:rPr>
              <a:pPr/>
              <a:t>5</a:t>
            </a:fld>
            <a:endParaRPr lang="en-US" altLang="ja-JP">
              <a:solidFill>
                <a:srgbClr val="000000"/>
              </a:solidFill>
            </a:endParaRPr>
          </a:p>
        </p:txBody>
      </p:sp>
    </p:spTree>
    <p:extLst>
      <p:ext uri="{BB962C8B-B14F-4D97-AF65-F5344CB8AC3E}">
        <p14:creationId xmlns:p14="http://schemas.microsoft.com/office/powerpoint/2010/main" val="1148767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高齢者になるとイソギンチャクの手のはたらきが弱くなり、大切な情報を「記憶のつぼ」を入れるのにも時間がかかります。何度かくりかえせば「記憶のつぼ」に入れることができます。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C092E5D5-B534-44F5-A011-E1F9D64A331E}" type="slidenum">
              <a:rPr lang="en-US" altLang="ja-JP" smtClean="0">
                <a:solidFill>
                  <a:srgbClr val="000000"/>
                </a:solidFill>
              </a:rPr>
              <a:pPr/>
              <a:t>6</a:t>
            </a:fld>
            <a:endParaRPr lang="en-US" altLang="ja-JP">
              <a:solidFill>
                <a:srgbClr val="000000"/>
              </a:solidFill>
            </a:endParaRPr>
          </a:p>
        </p:txBody>
      </p:sp>
    </p:spTree>
    <p:extLst>
      <p:ext uri="{BB962C8B-B14F-4D97-AF65-F5344CB8AC3E}">
        <p14:creationId xmlns:p14="http://schemas.microsoft.com/office/powerpoint/2010/main" val="1529620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smtClean="0"/>
              <a:t>認知</a:t>
            </a:r>
            <a:r>
              <a:rPr lang="ja-JP" altLang="en-US" sz="1400" dirty="0"/>
              <a:t>症</a:t>
            </a:r>
            <a:r>
              <a:rPr lang="ja-JP" altLang="en-US" sz="1400" dirty="0" smtClean="0"/>
              <a:t>の人の場合は、病気でイソギンチャクの手が減り、ほとんど手が動かなくなって、大切なことをきおくのつぼに入れることができません。</a:t>
            </a:r>
            <a:endParaRPr lang="en-US" altLang="ja-JP" sz="1400" dirty="0" smtClean="0"/>
          </a:p>
          <a:p>
            <a:r>
              <a:rPr lang="ja-JP" altLang="en-US" sz="1400" dirty="0" smtClean="0"/>
              <a:t>そのために今、さっき聞いたことを覚えておくことができないのです。</a:t>
            </a:r>
            <a:endParaRPr lang="en-US" altLang="ja-JP" sz="1400" dirty="0" smtClean="0"/>
          </a:p>
        </p:txBody>
      </p:sp>
      <p:sp>
        <p:nvSpPr>
          <p:cNvPr id="4" name="スライド番号プレースホルダー 3"/>
          <p:cNvSpPr>
            <a:spLocks noGrp="1"/>
          </p:cNvSpPr>
          <p:nvPr>
            <p:ph type="sldNum" sz="quarter" idx="10"/>
          </p:nvPr>
        </p:nvSpPr>
        <p:spPr/>
        <p:txBody>
          <a:bodyPr/>
          <a:lstStyle/>
          <a:p>
            <a:fld id="{C092E5D5-B534-44F5-A011-E1F9D64A331E}" type="slidenum">
              <a:rPr lang="en-US" altLang="ja-JP" smtClean="0">
                <a:solidFill>
                  <a:srgbClr val="000000"/>
                </a:solidFill>
              </a:rPr>
              <a:pPr/>
              <a:t>7</a:t>
            </a:fld>
            <a:endParaRPr lang="en-US" altLang="ja-JP">
              <a:solidFill>
                <a:srgbClr val="000000"/>
              </a:solidFill>
            </a:endParaRPr>
          </a:p>
        </p:txBody>
      </p:sp>
    </p:spTree>
    <p:extLst>
      <p:ext uri="{BB962C8B-B14F-4D97-AF65-F5344CB8AC3E}">
        <p14:creationId xmlns:p14="http://schemas.microsoft.com/office/powerpoint/2010/main" val="164859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認知症の病気が進んだ人の場合は、手がさらに短くなってつぼ自体も小さくなっています。そのためつぼに入って</a:t>
            </a:r>
            <a:r>
              <a:rPr lang="ja-JP" altLang="en-US" dirty="0" smtClean="0"/>
              <a:t>いた</a:t>
            </a:r>
            <a:r>
              <a:rPr lang="ja-JP" altLang="en-US" dirty="0"/>
              <a:t>昔</a:t>
            </a:r>
            <a:r>
              <a:rPr lang="ja-JP" altLang="en-US" dirty="0" smtClean="0"/>
              <a:t>から覚えておいた大切なことは壷からあふれて消えてしまいます。</a:t>
            </a:r>
            <a:endParaRPr kumimoji="1" lang="ja-JP" altLang="en-US" dirty="0"/>
          </a:p>
        </p:txBody>
      </p:sp>
      <p:sp>
        <p:nvSpPr>
          <p:cNvPr id="4" name="スライド番号プレースホルダー 3"/>
          <p:cNvSpPr>
            <a:spLocks noGrp="1"/>
          </p:cNvSpPr>
          <p:nvPr>
            <p:ph type="sldNum" sz="quarter" idx="10"/>
          </p:nvPr>
        </p:nvSpPr>
        <p:spPr/>
        <p:txBody>
          <a:bodyPr/>
          <a:lstStyle/>
          <a:p>
            <a:fld id="{C092E5D5-B534-44F5-A011-E1F9D64A331E}" type="slidenum">
              <a:rPr lang="en-US" altLang="ja-JP" smtClean="0">
                <a:solidFill>
                  <a:srgbClr val="000000"/>
                </a:solidFill>
              </a:rPr>
              <a:pPr/>
              <a:t>8</a:t>
            </a:fld>
            <a:endParaRPr lang="en-US" altLang="ja-JP">
              <a:solidFill>
                <a:srgbClr val="000000"/>
              </a:solidFill>
            </a:endParaRPr>
          </a:p>
        </p:txBody>
      </p:sp>
    </p:spTree>
    <p:extLst>
      <p:ext uri="{BB962C8B-B14F-4D97-AF65-F5344CB8AC3E}">
        <p14:creationId xmlns:p14="http://schemas.microsoft.com/office/powerpoint/2010/main" val="4205484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時間や日付がわからなくなります。そのために何度も「今日は何月何日」と聞いたりします。</a:t>
            </a:r>
            <a:endParaRPr kumimoji="1" lang="en-US" altLang="ja-JP" dirty="0" smtClean="0"/>
          </a:p>
          <a:p>
            <a:r>
              <a:rPr lang="ja-JP" altLang="en-US" dirty="0" smtClean="0"/>
              <a:t>場所がわからなくなります。買い物に行きますが自分が行きたい場所がわからなくなり、一生懸命歩きまわっています。</a:t>
            </a:r>
            <a:endParaRPr lang="en-US" altLang="ja-JP" dirty="0" smtClean="0"/>
          </a:p>
          <a:p>
            <a:r>
              <a:rPr kumimoji="1" lang="ja-JP" altLang="en-US" dirty="0" smtClean="0"/>
              <a:t>人がわからなくなります。自分の子どもがわからなくなり、自分のお兄さんやお姉さんと間違ったりすることがあります。また自分の子どもなのに「どなたですか？」と聞いたりします。</a:t>
            </a:r>
            <a:endParaRPr kumimoji="1" lang="en-US" altLang="ja-JP" dirty="0" smtClean="0"/>
          </a:p>
          <a:p>
            <a:r>
              <a:rPr lang="ja-JP" altLang="en-US" dirty="0"/>
              <a:t>　</a:t>
            </a:r>
            <a:r>
              <a:rPr lang="ja-JP" altLang="en-US" dirty="0" smtClean="0"/>
              <a:t>　　　　　　　　　　　　　　　　　　　　　９：５５</a:t>
            </a:r>
            <a:endParaRPr kumimoji="1" lang="ja-JP" altLang="en-US" dirty="0"/>
          </a:p>
        </p:txBody>
      </p:sp>
      <p:sp>
        <p:nvSpPr>
          <p:cNvPr id="4" name="スライド番号プレースホルダー 3"/>
          <p:cNvSpPr>
            <a:spLocks noGrp="1"/>
          </p:cNvSpPr>
          <p:nvPr>
            <p:ph type="sldNum" sz="quarter" idx="10"/>
          </p:nvPr>
        </p:nvSpPr>
        <p:spPr/>
        <p:txBody>
          <a:bodyPr/>
          <a:lstStyle/>
          <a:p>
            <a:fld id="{C092E5D5-B534-44F5-A011-E1F9D64A331E}" type="slidenum">
              <a:rPr lang="en-US" altLang="ja-JP" smtClean="0">
                <a:solidFill>
                  <a:srgbClr val="000000"/>
                </a:solidFill>
              </a:rPr>
              <a:pPr/>
              <a:t>9</a:t>
            </a:fld>
            <a:endParaRPr lang="en-US" altLang="ja-JP">
              <a:solidFill>
                <a:srgbClr val="000000"/>
              </a:solidFill>
            </a:endParaRPr>
          </a:p>
        </p:txBody>
      </p:sp>
    </p:spTree>
    <p:extLst>
      <p:ext uri="{BB962C8B-B14F-4D97-AF65-F5344CB8AC3E}">
        <p14:creationId xmlns:p14="http://schemas.microsoft.com/office/powerpoint/2010/main" val="2911689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B551711D-48DA-4F05-976E-BC17FCA8A040}" type="slidenum">
              <a:rPr lang="en-US" altLang="ja-JP"/>
              <a:pPr/>
              <a:t>‹#›</a:t>
            </a:fld>
            <a:endParaRPr lang="en-US" altLang="ja-JP"/>
          </a:p>
        </p:txBody>
      </p:sp>
    </p:spTree>
    <p:extLst>
      <p:ext uri="{BB962C8B-B14F-4D97-AF65-F5344CB8AC3E}">
        <p14:creationId xmlns:p14="http://schemas.microsoft.com/office/powerpoint/2010/main" val="2173444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B287FEC9-C0EB-41BA-85B6-C42D1C14E63E}" type="slidenum">
              <a:rPr lang="en-US" altLang="ja-JP"/>
              <a:pPr/>
              <a:t>‹#›</a:t>
            </a:fld>
            <a:endParaRPr lang="en-US" altLang="ja-JP"/>
          </a:p>
        </p:txBody>
      </p:sp>
    </p:spTree>
    <p:extLst>
      <p:ext uri="{BB962C8B-B14F-4D97-AF65-F5344CB8AC3E}">
        <p14:creationId xmlns:p14="http://schemas.microsoft.com/office/powerpoint/2010/main" val="263032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85800" y="609600"/>
            <a:ext cx="5676900"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546DAFF7-85CE-473F-8614-C6C9DB85D9D9}" type="slidenum">
              <a:rPr lang="en-US" altLang="ja-JP"/>
              <a:pPr/>
              <a:t>‹#›</a:t>
            </a:fld>
            <a:endParaRPr lang="en-US" altLang="ja-JP"/>
          </a:p>
        </p:txBody>
      </p:sp>
    </p:spTree>
    <p:extLst>
      <p:ext uri="{BB962C8B-B14F-4D97-AF65-F5344CB8AC3E}">
        <p14:creationId xmlns:p14="http://schemas.microsoft.com/office/powerpoint/2010/main" val="4139322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smtClean="0"/>
              <a:t>マスター タイトルの書式設定</a:t>
            </a:r>
            <a:endParaRPr lang="ja-JP" altLang="en-US"/>
          </a:p>
        </p:txBody>
      </p:sp>
      <p:sp>
        <p:nvSpPr>
          <p:cNvPr id="3" name="表プレースホルダー 2"/>
          <p:cNvSpPr>
            <a:spLocks noGrp="1"/>
          </p:cNvSpPr>
          <p:nvPr>
            <p:ph type="tbl" idx="1"/>
          </p:nvPr>
        </p:nvSpPr>
        <p:spPr>
          <a:xfrm>
            <a:off x="685800" y="1981200"/>
            <a:ext cx="7772400" cy="4114800"/>
          </a:xfrm>
        </p:spPr>
        <p:txBody>
          <a:bodyPr/>
          <a:lstStyle/>
          <a:p>
            <a:endParaRPr lang="ja-JP" altLang="en-US"/>
          </a:p>
        </p:txBody>
      </p:sp>
      <p:sp>
        <p:nvSpPr>
          <p:cNvPr id="4" name="日付プレースホルダー 3"/>
          <p:cNvSpPr>
            <a:spLocks noGrp="1"/>
          </p:cNvSpPr>
          <p:nvPr>
            <p:ph type="dt" sz="half" idx="10"/>
          </p:nvPr>
        </p:nvSpPr>
        <p:spPr>
          <a:xfrm>
            <a:off x="685800" y="6248400"/>
            <a:ext cx="1905000" cy="457200"/>
          </a:xfrm>
        </p:spPr>
        <p:txBody>
          <a:bodyPr/>
          <a:lstStyle>
            <a:lvl1pPr>
              <a:defRPr/>
            </a:lvl1pPr>
          </a:lstStyle>
          <a:p>
            <a:endParaRPr lang="en-US" altLang="ja-JP"/>
          </a:p>
        </p:txBody>
      </p:sp>
      <p:sp>
        <p:nvSpPr>
          <p:cNvPr id="5" name="フッター プレースホルダー 4"/>
          <p:cNvSpPr>
            <a:spLocks noGrp="1"/>
          </p:cNvSpPr>
          <p:nvPr>
            <p:ph type="ftr" sz="quarter" idx="11"/>
          </p:nvPr>
        </p:nvSpPr>
        <p:spPr>
          <a:xfrm>
            <a:off x="3124200" y="6248400"/>
            <a:ext cx="2895600" cy="457200"/>
          </a:xfrm>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a:xfrm>
            <a:off x="6553200" y="6248400"/>
            <a:ext cx="1905000" cy="457200"/>
          </a:xfrm>
        </p:spPr>
        <p:txBody>
          <a:bodyPr/>
          <a:lstStyle>
            <a:lvl1pPr>
              <a:defRPr/>
            </a:lvl1pPr>
          </a:lstStyle>
          <a:p>
            <a:fld id="{1024CB42-0FE4-4D12-9B8B-17D92F71297D}" type="slidenum">
              <a:rPr lang="en-US" altLang="ja-JP"/>
              <a:pPr/>
              <a:t>‹#›</a:t>
            </a:fld>
            <a:endParaRPr lang="en-US" altLang="ja-JP"/>
          </a:p>
        </p:txBody>
      </p:sp>
    </p:spTree>
    <p:extLst>
      <p:ext uri="{BB962C8B-B14F-4D97-AF65-F5344CB8AC3E}">
        <p14:creationId xmlns:p14="http://schemas.microsoft.com/office/powerpoint/2010/main" val="1772174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62F9F6D1-98FB-4CBD-9D53-7F6901CFD99D}" type="slidenum">
              <a:rPr lang="en-US" altLang="ja-JP"/>
              <a:pPr/>
              <a:t>‹#›</a:t>
            </a:fld>
            <a:endParaRPr lang="en-US" altLang="ja-JP"/>
          </a:p>
        </p:txBody>
      </p:sp>
    </p:spTree>
    <p:extLst>
      <p:ext uri="{BB962C8B-B14F-4D97-AF65-F5344CB8AC3E}">
        <p14:creationId xmlns:p14="http://schemas.microsoft.com/office/powerpoint/2010/main" val="2680954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6FC36F41-8BC1-417B-91AA-2E781DD94058}" type="slidenum">
              <a:rPr lang="en-US" altLang="ja-JP"/>
              <a:pPr/>
              <a:t>‹#›</a:t>
            </a:fld>
            <a:endParaRPr lang="en-US" altLang="ja-JP"/>
          </a:p>
        </p:txBody>
      </p:sp>
    </p:spTree>
    <p:extLst>
      <p:ext uri="{BB962C8B-B14F-4D97-AF65-F5344CB8AC3E}">
        <p14:creationId xmlns:p14="http://schemas.microsoft.com/office/powerpoint/2010/main" val="1480776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EAE38CF0-BCF9-4037-A924-0E53FF40C04B}" type="slidenum">
              <a:rPr lang="en-US" altLang="ja-JP"/>
              <a:pPr/>
              <a:t>‹#›</a:t>
            </a:fld>
            <a:endParaRPr lang="en-US" altLang="ja-JP"/>
          </a:p>
        </p:txBody>
      </p:sp>
    </p:spTree>
    <p:extLst>
      <p:ext uri="{BB962C8B-B14F-4D97-AF65-F5344CB8AC3E}">
        <p14:creationId xmlns:p14="http://schemas.microsoft.com/office/powerpoint/2010/main" val="101112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endParaRPr lang="en-US" altLang="ja-JP"/>
          </a:p>
        </p:txBody>
      </p:sp>
      <p:sp>
        <p:nvSpPr>
          <p:cNvPr id="8" name="フッター プレースホルダー 7"/>
          <p:cNvSpPr>
            <a:spLocks noGrp="1"/>
          </p:cNvSpPr>
          <p:nvPr>
            <p:ph type="ftr" sz="quarter" idx="11"/>
          </p:nvPr>
        </p:nvSpPr>
        <p:spPr/>
        <p:txBody>
          <a:bodyPr/>
          <a:lstStyle>
            <a:lvl1pPr>
              <a:defRPr/>
            </a:lvl1pPr>
          </a:lstStyle>
          <a:p>
            <a:endParaRPr lang="en-US" altLang="ja-JP"/>
          </a:p>
        </p:txBody>
      </p:sp>
      <p:sp>
        <p:nvSpPr>
          <p:cNvPr id="9" name="スライド番号プレースホルダー 8"/>
          <p:cNvSpPr>
            <a:spLocks noGrp="1"/>
          </p:cNvSpPr>
          <p:nvPr>
            <p:ph type="sldNum" sz="quarter" idx="12"/>
          </p:nvPr>
        </p:nvSpPr>
        <p:spPr/>
        <p:txBody>
          <a:bodyPr/>
          <a:lstStyle>
            <a:lvl1pPr>
              <a:defRPr/>
            </a:lvl1pPr>
          </a:lstStyle>
          <a:p>
            <a:fld id="{A54FA1B2-BA38-4E10-A6C8-A49DA0408647}" type="slidenum">
              <a:rPr lang="en-US" altLang="ja-JP"/>
              <a:pPr/>
              <a:t>‹#›</a:t>
            </a:fld>
            <a:endParaRPr lang="en-US" altLang="ja-JP"/>
          </a:p>
        </p:txBody>
      </p:sp>
    </p:spTree>
    <p:extLst>
      <p:ext uri="{BB962C8B-B14F-4D97-AF65-F5344CB8AC3E}">
        <p14:creationId xmlns:p14="http://schemas.microsoft.com/office/powerpoint/2010/main" val="2106459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endParaRPr lang="en-US" altLang="ja-JP"/>
          </a:p>
        </p:txBody>
      </p:sp>
      <p:sp>
        <p:nvSpPr>
          <p:cNvPr id="4" name="フッター プレースホルダー 3"/>
          <p:cNvSpPr>
            <a:spLocks noGrp="1"/>
          </p:cNvSpPr>
          <p:nvPr>
            <p:ph type="ftr" sz="quarter" idx="11"/>
          </p:nvPr>
        </p:nvSpPr>
        <p:spPr/>
        <p:txBody>
          <a:bodyPr/>
          <a:lstStyle>
            <a:lvl1pPr>
              <a:defRPr/>
            </a:lvl1pPr>
          </a:lstStyle>
          <a:p>
            <a:endParaRPr lang="en-US" altLang="ja-JP"/>
          </a:p>
        </p:txBody>
      </p:sp>
      <p:sp>
        <p:nvSpPr>
          <p:cNvPr id="5" name="スライド番号プレースホルダー 4"/>
          <p:cNvSpPr>
            <a:spLocks noGrp="1"/>
          </p:cNvSpPr>
          <p:nvPr>
            <p:ph type="sldNum" sz="quarter" idx="12"/>
          </p:nvPr>
        </p:nvSpPr>
        <p:spPr/>
        <p:txBody>
          <a:bodyPr/>
          <a:lstStyle>
            <a:lvl1pPr>
              <a:defRPr/>
            </a:lvl1pPr>
          </a:lstStyle>
          <a:p>
            <a:fld id="{327206DA-D5D4-474F-AF40-BF3CE529D54B}" type="slidenum">
              <a:rPr lang="en-US" altLang="ja-JP"/>
              <a:pPr/>
              <a:t>‹#›</a:t>
            </a:fld>
            <a:endParaRPr lang="en-US" altLang="ja-JP"/>
          </a:p>
        </p:txBody>
      </p:sp>
    </p:spTree>
    <p:extLst>
      <p:ext uri="{BB962C8B-B14F-4D97-AF65-F5344CB8AC3E}">
        <p14:creationId xmlns:p14="http://schemas.microsoft.com/office/powerpoint/2010/main" val="57686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p>
        </p:txBody>
      </p:sp>
      <p:sp>
        <p:nvSpPr>
          <p:cNvPr id="3" name="フッター プレースホルダー 2"/>
          <p:cNvSpPr>
            <a:spLocks noGrp="1"/>
          </p:cNvSpPr>
          <p:nvPr>
            <p:ph type="ftr" sz="quarter" idx="11"/>
          </p:nvPr>
        </p:nvSpPr>
        <p:spPr/>
        <p:txBody>
          <a:bodyPr/>
          <a:lstStyle>
            <a:lvl1pPr>
              <a:defRPr/>
            </a:lvl1pPr>
          </a:lstStyle>
          <a:p>
            <a:endParaRPr lang="en-US" altLang="ja-JP"/>
          </a:p>
        </p:txBody>
      </p:sp>
      <p:sp>
        <p:nvSpPr>
          <p:cNvPr id="4" name="スライド番号プレースホルダー 3"/>
          <p:cNvSpPr>
            <a:spLocks noGrp="1"/>
          </p:cNvSpPr>
          <p:nvPr>
            <p:ph type="sldNum" sz="quarter" idx="12"/>
          </p:nvPr>
        </p:nvSpPr>
        <p:spPr/>
        <p:txBody>
          <a:bodyPr/>
          <a:lstStyle>
            <a:lvl1pPr>
              <a:defRPr/>
            </a:lvl1pPr>
          </a:lstStyle>
          <a:p>
            <a:fld id="{89380C39-4527-4316-B8F1-FF693551F4C9}" type="slidenum">
              <a:rPr lang="en-US" altLang="ja-JP"/>
              <a:pPr/>
              <a:t>‹#›</a:t>
            </a:fld>
            <a:endParaRPr lang="en-US" altLang="ja-JP"/>
          </a:p>
        </p:txBody>
      </p:sp>
    </p:spTree>
    <p:extLst>
      <p:ext uri="{BB962C8B-B14F-4D97-AF65-F5344CB8AC3E}">
        <p14:creationId xmlns:p14="http://schemas.microsoft.com/office/powerpoint/2010/main" val="309483262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74850867-C2E7-4EB8-8604-CB46DFBD5FFE}" type="slidenum">
              <a:rPr lang="en-US" altLang="ja-JP"/>
              <a:pPr/>
              <a:t>‹#›</a:t>
            </a:fld>
            <a:endParaRPr lang="en-US" altLang="ja-JP"/>
          </a:p>
        </p:txBody>
      </p:sp>
    </p:spTree>
    <p:extLst>
      <p:ext uri="{BB962C8B-B14F-4D97-AF65-F5344CB8AC3E}">
        <p14:creationId xmlns:p14="http://schemas.microsoft.com/office/powerpoint/2010/main" val="2565743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DDA8A1B5-B6FF-4386-A7EB-60DFF7602E28}" type="slidenum">
              <a:rPr lang="en-US" altLang="ja-JP"/>
              <a:pPr/>
              <a:t>‹#›</a:t>
            </a:fld>
            <a:endParaRPr lang="en-US" altLang="ja-JP"/>
          </a:p>
        </p:txBody>
      </p:sp>
    </p:spTree>
    <p:extLst>
      <p:ext uri="{BB962C8B-B14F-4D97-AF65-F5344CB8AC3E}">
        <p14:creationId xmlns:p14="http://schemas.microsoft.com/office/powerpoint/2010/main" val="2911335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ja-JP"/>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solidFill>
                  <a:schemeClr val="tx1"/>
                </a:solidFill>
                <a:latin typeface="+mn-lt"/>
              </a:defRPr>
            </a:lvl1pPr>
          </a:lstStyle>
          <a:p>
            <a:endParaRPr lang="en-US" altLang="ja-JP"/>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A20A6D0C-2D81-47BB-A48B-B915AC2DBD31}"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ＭＳ Ｐゴシック" pitchFamily="50" charset="-128"/>
        </a:defRPr>
      </a:lvl2pPr>
      <a:lvl3pPr algn="ctr" rtl="0" fontAlgn="base">
        <a:spcBef>
          <a:spcPct val="0"/>
        </a:spcBef>
        <a:spcAft>
          <a:spcPct val="0"/>
        </a:spcAft>
        <a:defRPr kumimoji="1" sz="4400">
          <a:solidFill>
            <a:schemeClr val="tx2"/>
          </a:solidFill>
          <a:latin typeface="Times New Roman" pitchFamily="18" charset="0"/>
          <a:ea typeface="ＭＳ Ｐゴシック" pitchFamily="50" charset="-128"/>
        </a:defRPr>
      </a:lvl3pPr>
      <a:lvl4pPr algn="ctr" rtl="0" fontAlgn="base">
        <a:spcBef>
          <a:spcPct val="0"/>
        </a:spcBef>
        <a:spcAft>
          <a:spcPct val="0"/>
        </a:spcAft>
        <a:defRPr kumimoji="1" sz="4400">
          <a:solidFill>
            <a:schemeClr val="tx2"/>
          </a:solidFill>
          <a:latin typeface="Times New Roman" pitchFamily="18" charset="0"/>
          <a:ea typeface="ＭＳ Ｐゴシック" pitchFamily="50" charset="-128"/>
        </a:defRPr>
      </a:lvl4pPr>
      <a:lvl5pPr algn="ctr" rtl="0" fontAlgn="base">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hyperlink" Target="http://1.bp.blogspot.com/-y5Q_6r7MonI/UaKllF1BcBI/AAAAAAAAT20/D7ImbczV_ts/s800/boy_tehe.png" TargetMode="External"/><Relationship Id="rId3" Type="http://schemas.openxmlformats.org/officeDocument/2006/relationships/hyperlink" Target="http://2.bp.blogspot.com/-X1BdfpbS_9A/UxbLyiaSTFI/AAAAAAAAeEw/D_4SaGQ96xw/s800/happy_woman3.png" TargetMode="External"/><Relationship Id="rId7" Type="http://schemas.openxmlformats.org/officeDocument/2006/relationships/hyperlink" Target="http://3.bp.blogspot.com/-Kb5RbxS2s0k/UaKlt4_A1uI/AAAAAAAAT50/38DwajEPrHw/s800/ojiisan_tehe.png" TargetMode="External"/><Relationship Id="rId12"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hyperlink" Target="http://4.bp.blogspot.com/-Kss-LQW_F1s/UaKlpThUspI/AAAAAAAAT4U/KLf4aORkXnw/s800/man_tehe.png" TargetMode="External"/><Relationship Id="rId5" Type="http://schemas.openxmlformats.org/officeDocument/2006/relationships/hyperlink" Target="http://1.bp.blogspot.com/-yHApeYTm52s/UaKlqvwS7gI/AAAAAAAAT40/_-WOgNUSBRs/s800/obaasan_tehe.png" TargetMode="External"/><Relationship Id="rId10"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hyperlink" Target="http://3.bp.blogspot.com/-mBMfjrCbUFw/UaKlnvp3SOI/AAAAAAAAT3s/p0Ug64W1Rsk/s800/girl_tehe.png" TargetMode="External"/><Relationship Id="rId1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3" Type="http://schemas.openxmlformats.org/officeDocument/2006/relationships/hyperlink" Target="http://4.bp.blogspot.com/-I_SSXqWHMak/UaKlsx7E--I/AAAAAAAAT5g/anePZK-Zg-0/s800/ojiisan_question.png" TargetMode="External"/><Relationship Id="rId7"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3.bp.blogspot.com/-mBMfjrCbUFw/UaKlnvp3SOI/AAAAAAAAT3s/p0Ug64W1Rsk/s800/girl_tehe.png" TargetMode="Externa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3.bp.blogspot.com/-mBMfjrCbUFw/UaKlnvp3SOI/AAAAAAAAT3s/p0Ug64W1Rsk/s800/girl_tehe.png"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2.bp.blogspot.com/-Z684xeUYbbg/UaKlnX9fi2I/AAAAAAAAT3k/_TmCL7HkP8o/s800/girl_question.png"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hyperlink" Target="http://4.bp.blogspot.com/-pzEQNrczyEo/UaKlkTnKemI/AAAAAAAAT2g/geTugQbr4JY/s800/boy_question.png" TargetMode="Externa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hyperlink" Target="http://4.bp.blogspot.com/-ly3YSWfJMBg/USX75nPIhhI/AAAAAAAANjY/KQTgKy7fRqE/s1600/face_ojiisan_cry.jp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4.bp.blogspot.com/-pzEQNrczyEo/UaKlkTnKemI/AAAAAAAAT2g/geTugQbr4JY/s800/boy_question.pn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2.bp.blogspot.com/-Z684xeUYbbg/UaKlnX9fi2I/AAAAAAAAT3k/_TmCL7HkP8o/s800/girl_question.png" TargetMode="Externa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WordArt 2"/>
          <p:cNvSpPr>
            <a:spLocks noChangeArrowheads="1" noChangeShapeType="1" noTextEdit="1"/>
          </p:cNvSpPr>
          <p:nvPr/>
        </p:nvSpPr>
        <p:spPr bwMode="auto">
          <a:xfrm>
            <a:off x="214246" y="1052736"/>
            <a:ext cx="8686800" cy="1944687"/>
          </a:xfrm>
          <a:prstGeom prst="rect">
            <a:avLst/>
          </a:prstGeom>
        </p:spPr>
        <p:txBody>
          <a:bodyPr wrap="none" fromWordArt="1">
            <a:prstTxWarp prst="textPlain">
              <a:avLst>
                <a:gd name="adj" fmla="val 50000"/>
              </a:avLst>
            </a:prstTxWarp>
          </a:bodyPr>
          <a:lstStyle/>
          <a:p>
            <a:pPr algn="ctr"/>
            <a:r>
              <a:rPr lang="ja-JP" altLang="en-US" sz="3600" kern="10" dirty="0" smtClean="0">
                <a:ln w="9525">
                  <a:solidFill>
                    <a:srgbClr val="CC99FF"/>
                  </a:solidFill>
                  <a:round/>
                  <a:headEnd/>
                  <a:tailEnd/>
                </a:ln>
                <a:solidFill>
                  <a:schemeClr val="accent2"/>
                </a:solidFill>
                <a:effectLst>
                  <a:outerShdw dist="53882" dir="2700000" algn="ctr" rotWithShape="0">
                    <a:srgbClr val="9999FF"/>
                  </a:outerShdw>
                </a:effectLst>
                <a:latin typeface="HGP創英角ﾎﾟｯﾌﾟ体" pitchFamily="50" charset="-128"/>
                <a:ea typeface="HGP創英角ﾎﾟｯﾌﾟ体" pitchFamily="50" charset="-128"/>
              </a:rPr>
              <a:t>認知症って</a:t>
            </a:r>
            <a:r>
              <a:rPr lang="ja-JP" altLang="en-US" sz="3600" kern="10" dirty="0" err="1" smtClean="0">
                <a:ln w="9525">
                  <a:solidFill>
                    <a:srgbClr val="CC99FF"/>
                  </a:solidFill>
                  <a:round/>
                  <a:headEnd/>
                  <a:tailEnd/>
                </a:ln>
                <a:solidFill>
                  <a:schemeClr val="accent2"/>
                </a:solidFill>
                <a:effectLst>
                  <a:outerShdw dist="53882" dir="2700000" algn="ctr" rotWithShape="0">
                    <a:srgbClr val="9999FF"/>
                  </a:outerShdw>
                </a:effectLst>
                <a:latin typeface="HGP創英角ﾎﾟｯﾌﾟ体" pitchFamily="50" charset="-128"/>
                <a:ea typeface="HGP創英角ﾎﾟｯﾌﾟ体" pitchFamily="50" charset="-128"/>
              </a:rPr>
              <a:t>な</a:t>
            </a:r>
            <a:r>
              <a:rPr lang="ja-JP" altLang="en-US" sz="3600" kern="10" dirty="0" smtClean="0">
                <a:ln w="9525">
                  <a:solidFill>
                    <a:srgbClr val="CC99FF"/>
                  </a:solidFill>
                  <a:round/>
                  <a:headEnd/>
                  <a:tailEnd/>
                </a:ln>
                <a:solidFill>
                  <a:schemeClr val="accent2"/>
                </a:solidFill>
                <a:effectLst>
                  <a:outerShdw dist="53882" dir="2700000" algn="ctr" rotWithShape="0">
                    <a:srgbClr val="9999FF"/>
                  </a:outerShdw>
                </a:effectLst>
                <a:latin typeface="HGP創英角ﾎﾟｯﾌﾟ体" pitchFamily="50" charset="-128"/>
                <a:ea typeface="HGP創英角ﾎﾟｯﾌﾟ体" pitchFamily="50" charset="-128"/>
              </a:rPr>
              <a:t>あに？</a:t>
            </a:r>
            <a:endParaRPr lang="ja-JP" altLang="en-US" sz="3600" kern="10" dirty="0">
              <a:ln w="9525">
                <a:solidFill>
                  <a:srgbClr val="CC99FF"/>
                </a:solidFill>
                <a:round/>
                <a:headEnd/>
                <a:tailEnd/>
              </a:ln>
              <a:solidFill>
                <a:schemeClr val="accent2"/>
              </a:solidFill>
              <a:effectLst>
                <a:outerShdw dist="53882" dir="2700000" algn="ctr" rotWithShape="0">
                  <a:srgbClr val="9999FF"/>
                </a:outerShdw>
              </a:effectLst>
              <a:latin typeface="HGP創英角ﾎﾟｯﾌﾟ体" pitchFamily="50" charset="-128"/>
              <a:ea typeface="HGP創英角ﾎﾟｯﾌﾟ体" pitchFamily="50" charset="-128"/>
            </a:endParaRPr>
          </a:p>
        </p:txBody>
      </p:sp>
      <p:sp>
        <p:nvSpPr>
          <p:cNvPr id="20484" name="Text Box 4"/>
          <p:cNvSpPr txBox="1">
            <a:spLocks noChangeArrowheads="1"/>
          </p:cNvSpPr>
          <p:nvPr/>
        </p:nvSpPr>
        <p:spPr bwMode="auto">
          <a:xfrm>
            <a:off x="992014" y="6093296"/>
            <a:ext cx="7923386"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dist">
              <a:spcBef>
                <a:spcPct val="50000"/>
              </a:spcBef>
            </a:pPr>
            <a:r>
              <a:rPr lang="ja-JP" altLang="en-US" b="0" dirty="0" smtClean="0">
                <a:solidFill>
                  <a:schemeClr val="tx1"/>
                </a:solidFill>
                <a:latin typeface="HGS創英角ﾎﾟｯﾌﾟ体" pitchFamily="50" charset="-128"/>
                <a:ea typeface="HGS創英角ﾎﾟｯﾌﾟ体" pitchFamily="50" charset="-128"/>
              </a:rPr>
              <a:t>平戸市役所 福祉課 地域</a:t>
            </a:r>
            <a:r>
              <a:rPr lang="ja-JP" altLang="en-US" b="0" dirty="0">
                <a:solidFill>
                  <a:schemeClr val="tx1"/>
                </a:solidFill>
                <a:latin typeface="HGS創英角ﾎﾟｯﾌﾟ体" pitchFamily="50" charset="-128"/>
                <a:ea typeface="HGS創英角ﾎﾟｯﾌﾟ体" pitchFamily="50" charset="-128"/>
              </a:rPr>
              <a:t>包括支援センター</a:t>
            </a:r>
          </a:p>
        </p:txBody>
      </p:sp>
      <p:sp>
        <p:nvSpPr>
          <p:cNvPr id="20504" name="Text Box 24"/>
          <p:cNvSpPr txBox="1">
            <a:spLocks noChangeArrowheads="1"/>
          </p:cNvSpPr>
          <p:nvPr/>
        </p:nvSpPr>
        <p:spPr bwMode="auto">
          <a:xfrm>
            <a:off x="115327" y="196661"/>
            <a:ext cx="8208143" cy="571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4295" tIns="8890" rIns="74295" bIns="8890">
            <a:spAutoFit/>
          </a:bodyPr>
          <a:lstStyle/>
          <a:p>
            <a:pPr>
              <a:spcBef>
                <a:spcPct val="50000"/>
              </a:spcBef>
            </a:pPr>
            <a:r>
              <a:rPr lang="ja-JP" altLang="en-US" sz="3600" b="0" dirty="0">
                <a:latin typeface="HGS創英角ﾎﾟｯﾌﾟ体" pitchFamily="50" charset="-128"/>
                <a:ea typeface="HGS創英角ﾎﾟｯﾌﾟ体" pitchFamily="50" charset="-128"/>
              </a:rPr>
              <a:t>認知症</a:t>
            </a:r>
            <a:r>
              <a:rPr lang="ja-JP" altLang="en-US" sz="3600" b="0" dirty="0" smtClean="0">
                <a:latin typeface="HGS創英角ﾎﾟｯﾌﾟ体" pitchFamily="50" charset="-128"/>
                <a:ea typeface="HGS創英角ﾎﾟｯﾌﾟ体" pitchFamily="50" charset="-128"/>
              </a:rPr>
              <a:t>サポーター小学生養成</a:t>
            </a:r>
            <a:r>
              <a:rPr lang="ja-JP" altLang="en-US" sz="3600" b="0" dirty="0">
                <a:latin typeface="HGS創英角ﾎﾟｯﾌﾟ体" pitchFamily="50" charset="-128"/>
                <a:ea typeface="HGS創英角ﾎﾟｯﾌﾟ体" pitchFamily="50" charset="-128"/>
              </a:rPr>
              <a:t>講座</a:t>
            </a:r>
          </a:p>
        </p:txBody>
      </p:sp>
      <p:pic>
        <p:nvPicPr>
          <p:cNvPr id="1028" name="Picture 4" descr="嬉しい表情の女性のイラスト（3段階）">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5700" y="3068960"/>
            <a:ext cx="16383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おばあさんの表情のイラスト「てへっ」">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800" y="3209022"/>
            <a:ext cx="2073878" cy="23929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おじいさんの表情のイラスト「てへっ」">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8936" y="3257590"/>
            <a:ext cx="2049215" cy="229580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女の子の表情のイラスト「てへっ」">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95071" y="3181716"/>
            <a:ext cx="2160211" cy="223470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青年の表情のイラスト「てへっ」">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0821" y="3119616"/>
            <a:ext cx="1962150" cy="257175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男の子の表情のイラスト「てへっ」">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87624" y="3255351"/>
            <a:ext cx="1936956" cy="2161067"/>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p:txBody>
          <a:bodyPr/>
          <a:lstStyle/>
          <a:p>
            <a:fld id="{89380C39-4527-4316-B8F1-FF693551F4C9}" type="slidenum">
              <a:rPr lang="en-US" altLang="ja-JP" smtClean="0"/>
              <a:pPr/>
              <a:t>1</a:t>
            </a:fld>
            <a:endParaRPr lang="en-US" altLang="ja-JP"/>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06188" y="332656"/>
            <a:ext cx="8930308" cy="6336704"/>
          </a:xfrm>
          <a:prstGeom prst="rect">
            <a:avLst/>
          </a:prstGeom>
        </p:spPr>
        <p:txBody>
          <a:bodyP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ＭＳ Ｐゴシック" pitchFamily="50" charset="-128"/>
              </a:defRPr>
            </a:lvl2pPr>
            <a:lvl3pPr algn="ctr" rtl="0" fontAlgn="base">
              <a:spcBef>
                <a:spcPct val="0"/>
              </a:spcBef>
              <a:spcAft>
                <a:spcPct val="0"/>
              </a:spcAft>
              <a:defRPr kumimoji="1" sz="4400">
                <a:solidFill>
                  <a:schemeClr val="tx2"/>
                </a:solidFill>
                <a:latin typeface="Times New Roman" pitchFamily="18" charset="0"/>
                <a:ea typeface="ＭＳ Ｐゴシック" pitchFamily="50" charset="-128"/>
              </a:defRPr>
            </a:lvl3pPr>
            <a:lvl4pPr algn="ctr" rtl="0" fontAlgn="base">
              <a:spcBef>
                <a:spcPct val="0"/>
              </a:spcBef>
              <a:spcAft>
                <a:spcPct val="0"/>
              </a:spcAft>
              <a:defRPr kumimoji="1" sz="4400">
                <a:solidFill>
                  <a:schemeClr val="tx2"/>
                </a:solidFill>
                <a:latin typeface="Times New Roman" pitchFamily="18" charset="0"/>
                <a:ea typeface="ＭＳ Ｐゴシック" pitchFamily="50" charset="-128"/>
              </a:defRPr>
            </a:lvl4pPr>
            <a:lvl5pPr algn="ctr" rtl="0" fontAlgn="base">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r>
              <a:rPr lang="ja-JP" altLang="en-US" sz="6000" dirty="0" smtClean="0">
                <a:latin typeface="HGP創英角ﾎﾟｯﾌﾟ体" pitchFamily="50" charset="-128"/>
                <a:ea typeface="HGP創英角ﾎﾟｯﾌﾟ体" pitchFamily="50" charset="-128"/>
              </a:rPr>
              <a:t>～認知症の人の世界～</a:t>
            </a:r>
            <a:endParaRPr lang="en-US" altLang="ja-JP" sz="6000" dirty="0" smtClean="0">
              <a:latin typeface="HGP創英角ﾎﾟｯﾌﾟ体" pitchFamily="50" charset="-128"/>
              <a:ea typeface="HGP創英角ﾎﾟｯﾌﾟ体" pitchFamily="50" charset="-128"/>
            </a:endParaRPr>
          </a:p>
          <a:p>
            <a:endParaRPr lang="en-US" altLang="ja-JP" sz="5400" dirty="0" smtClean="0">
              <a:latin typeface="HGP創英角ﾎﾟｯﾌﾟ体" pitchFamily="50" charset="-128"/>
              <a:ea typeface="HGP創英角ﾎﾟｯﾌﾟ体" pitchFamily="50" charset="-128"/>
            </a:endParaRPr>
          </a:p>
          <a:p>
            <a:r>
              <a:rPr lang="ja-JP" altLang="en-US" sz="5400" dirty="0" smtClean="0">
                <a:latin typeface="HGP創英角ﾎﾟｯﾌﾟ体" pitchFamily="50" charset="-128"/>
                <a:ea typeface="HGP創英角ﾎﾟｯﾌﾟ体" pitchFamily="50" charset="-128"/>
              </a:rPr>
              <a:t>もし</a:t>
            </a:r>
            <a:r>
              <a:rPr lang="ja-JP" altLang="en-US" sz="5400" dirty="0">
                <a:latin typeface="HGP創英角ﾎﾟｯﾌﾟ体" pitchFamily="50" charset="-128"/>
                <a:ea typeface="HGP創英角ﾎﾟｯﾌﾟ体" pitchFamily="50" charset="-128"/>
              </a:rPr>
              <a:t>も</a:t>
            </a:r>
            <a:r>
              <a:rPr lang="ja-JP" altLang="en-US" sz="5400" dirty="0" smtClean="0">
                <a:latin typeface="HGP創英角ﾎﾟｯﾌﾟ体" pitchFamily="50" charset="-128"/>
                <a:ea typeface="HGP創英角ﾎﾟｯﾌﾟ体" pitchFamily="50" charset="-128"/>
              </a:rPr>
              <a:t>みなさんが認知症（に</a:t>
            </a:r>
            <a:r>
              <a:rPr lang="ja-JP" altLang="en-US" sz="5400" dirty="0" err="1" smtClean="0">
                <a:latin typeface="HGP創英角ﾎﾟｯﾌﾟ体" pitchFamily="50" charset="-128"/>
                <a:ea typeface="HGP創英角ﾎﾟｯﾌﾟ体" pitchFamily="50" charset="-128"/>
              </a:rPr>
              <a:t>ん</a:t>
            </a:r>
            <a:endParaRPr lang="en-US" altLang="ja-JP" sz="5400" dirty="0" smtClean="0">
              <a:latin typeface="HGP創英角ﾎﾟｯﾌﾟ体" pitchFamily="50" charset="-128"/>
              <a:ea typeface="HGP創英角ﾎﾟｯﾌﾟ体" pitchFamily="50" charset="-128"/>
            </a:endParaRPr>
          </a:p>
          <a:p>
            <a:r>
              <a:rPr lang="ja-JP" altLang="en-US" sz="5400" dirty="0" smtClean="0">
                <a:latin typeface="HGP創英角ﾎﾟｯﾌﾟ体" pitchFamily="50" charset="-128"/>
                <a:ea typeface="HGP創英角ﾎﾟｯﾌﾟ体" pitchFamily="50" charset="-128"/>
              </a:rPr>
              <a:t>しょう）になったら・・・・？？</a:t>
            </a:r>
            <a:endParaRPr lang="en-US" altLang="ja-JP" sz="5400" dirty="0" smtClean="0">
              <a:latin typeface="HGP創英角ﾎﾟｯﾌﾟ体" pitchFamily="50" charset="-128"/>
              <a:ea typeface="HGP創英角ﾎﾟｯﾌﾟ体" pitchFamily="50" charset="-128"/>
            </a:endParaRPr>
          </a:p>
          <a:p>
            <a:endParaRPr lang="en-US" altLang="ja-JP" sz="5400" dirty="0">
              <a:latin typeface="HGP創英角ﾎﾟｯﾌﾟ体" pitchFamily="50" charset="-128"/>
              <a:ea typeface="HGP創英角ﾎﾟｯﾌﾟ体" pitchFamily="50" charset="-128"/>
            </a:endParaRPr>
          </a:p>
          <a:p>
            <a:r>
              <a:rPr lang="ja-JP" altLang="en-US" sz="5400" dirty="0" smtClean="0">
                <a:latin typeface="HGP創英角ﾎﾟｯﾌﾟ体" pitchFamily="50" charset="-128"/>
                <a:ea typeface="HGP創英角ﾎﾟｯﾌﾟ体" pitchFamily="50" charset="-128"/>
              </a:rPr>
              <a:t>認知症の人の気持ちって</a:t>
            </a:r>
            <a:endParaRPr lang="en-US" altLang="ja-JP" sz="5400" dirty="0" smtClean="0">
              <a:latin typeface="HGP創英角ﾎﾟｯﾌﾟ体" pitchFamily="50" charset="-128"/>
              <a:ea typeface="HGP創英角ﾎﾟｯﾌﾟ体" pitchFamily="50" charset="-128"/>
            </a:endParaRPr>
          </a:p>
          <a:p>
            <a:r>
              <a:rPr lang="ja-JP" altLang="en-US" sz="5400" dirty="0" smtClean="0">
                <a:latin typeface="HGP創英角ﾎﾟｯﾌﾟ体" pitchFamily="50" charset="-128"/>
                <a:ea typeface="HGP創英角ﾎﾟｯﾌﾟ体" pitchFamily="50" charset="-128"/>
              </a:rPr>
              <a:t>どんな気持ちだろう？？</a:t>
            </a:r>
            <a:endParaRPr lang="en-US" altLang="ja-JP" sz="5400" dirty="0" smtClean="0">
              <a:latin typeface="HGP創英角ﾎﾟｯﾌﾟ体" pitchFamily="50" charset="-128"/>
              <a:ea typeface="HGP創英角ﾎﾟｯﾌﾟ体" pitchFamily="50" charset="-128"/>
            </a:endParaRPr>
          </a:p>
          <a:p>
            <a:endParaRPr lang="en-US" altLang="ja-JP" sz="5400" dirty="0" smtClean="0">
              <a:latin typeface="HGP創英角ﾎﾟｯﾌﾟ体" pitchFamily="50" charset="-128"/>
              <a:ea typeface="HGP創英角ﾎﾟｯﾌﾟ体" pitchFamily="50" charset="-128"/>
            </a:endParaRPr>
          </a:p>
        </p:txBody>
      </p:sp>
      <p:sp>
        <p:nvSpPr>
          <p:cNvPr id="3" name="スライド番号プレースホルダー 2"/>
          <p:cNvSpPr>
            <a:spLocks noGrp="1"/>
          </p:cNvSpPr>
          <p:nvPr>
            <p:ph type="sldNum" sz="quarter" idx="12"/>
          </p:nvPr>
        </p:nvSpPr>
        <p:spPr/>
        <p:txBody>
          <a:bodyPr/>
          <a:lstStyle/>
          <a:p>
            <a:fld id="{89380C39-4527-4316-B8F1-FF693551F4C9}" type="slidenum">
              <a:rPr lang="en-US" altLang="ja-JP" smtClean="0"/>
              <a:pPr/>
              <a:t>10</a:t>
            </a:fld>
            <a:endParaRPr lang="en-US" altLang="ja-JP"/>
          </a:p>
        </p:txBody>
      </p:sp>
    </p:spTree>
    <p:extLst>
      <p:ext uri="{BB962C8B-B14F-4D97-AF65-F5344CB8AC3E}">
        <p14:creationId xmlns:p14="http://schemas.microsoft.com/office/powerpoint/2010/main" val="1227331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79512" y="116632"/>
            <a:ext cx="8784976" cy="6597352"/>
          </a:xfrm>
          <a:prstGeom prst="rect">
            <a:avLst/>
          </a:prstGeom>
        </p:spPr>
        <p:txBody>
          <a:bodyP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ＭＳ Ｐゴシック" pitchFamily="50" charset="-128"/>
              </a:defRPr>
            </a:lvl2pPr>
            <a:lvl3pPr algn="ctr" rtl="0" fontAlgn="base">
              <a:spcBef>
                <a:spcPct val="0"/>
              </a:spcBef>
              <a:spcAft>
                <a:spcPct val="0"/>
              </a:spcAft>
              <a:defRPr kumimoji="1" sz="4400">
                <a:solidFill>
                  <a:schemeClr val="tx2"/>
                </a:solidFill>
                <a:latin typeface="Times New Roman" pitchFamily="18" charset="0"/>
                <a:ea typeface="ＭＳ Ｐゴシック" pitchFamily="50" charset="-128"/>
              </a:defRPr>
            </a:lvl3pPr>
            <a:lvl4pPr algn="ctr" rtl="0" fontAlgn="base">
              <a:spcBef>
                <a:spcPct val="0"/>
              </a:spcBef>
              <a:spcAft>
                <a:spcPct val="0"/>
              </a:spcAft>
              <a:defRPr kumimoji="1" sz="4400">
                <a:solidFill>
                  <a:schemeClr val="tx2"/>
                </a:solidFill>
                <a:latin typeface="Times New Roman" pitchFamily="18" charset="0"/>
                <a:ea typeface="ＭＳ Ｐゴシック" pitchFamily="50" charset="-128"/>
              </a:defRPr>
            </a:lvl4pPr>
            <a:lvl5pPr algn="ctr" rtl="0" fontAlgn="base">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algn="l"/>
            <a:r>
              <a:rPr lang="ja-JP" altLang="en-US" b="0" dirty="0" smtClean="0">
                <a:latin typeface="HGP創英角ﾎﾟｯﾌﾟ体" pitchFamily="50" charset="-128"/>
                <a:ea typeface="HGP創英角ﾎﾟｯﾌﾟ体" pitchFamily="50" charset="-128"/>
              </a:rPr>
              <a:t>野球の練習に</a:t>
            </a:r>
            <a:endParaRPr lang="en-US" altLang="ja-JP" b="0" dirty="0" smtClean="0">
              <a:latin typeface="HGP創英角ﾎﾟｯﾌﾟ体" pitchFamily="50" charset="-128"/>
              <a:ea typeface="HGP創英角ﾎﾟｯﾌﾟ体" pitchFamily="50" charset="-128"/>
            </a:endParaRPr>
          </a:p>
          <a:p>
            <a:pPr algn="l"/>
            <a:r>
              <a:rPr lang="ja-JP" altLang="en-US" b="0" dirty="0" smtClean="0">
                <a:latin typeface="HGP創英角ﾎﾟｯﾌﾟ体" pitchFamily="50" charset="-128"/>
                <a:ea typeface="HGP創英角ﾎﾟｯﾌﾟ体" pitchFamily="50" charset="-128"/>
              </a:rPr>
              <a:t>行きました。　　</a:t>
            </a:r>
            <a:endParaRPr lang="en-US" altLang="ja-JP" b="0" dirty="0" smtClean="0">
              <a:latin typeface="HGP創英角ﾎﾟｯﾌﾟ体" pitchFamily="50" charset="-128"/>
              <a:ea typeface="HGP創英角ﾎﾟｯﾌﾟ体" pitchFamily="50" charset="-128"/>
            </a:endParaRPr>
          </a:p>
          <a:p>
            <a:pPr algn="l"/>
            <a:r>
              <a:rPr lang="ja-JP" altLang="en-US" b="0" dirty="0" smtClean="0">
                <a:latin typeface="HGP創英角ﾎﾟｯﾌﾟ体" pitchFamily="50" charset="-128"/>
                <a:ea typeface="HGP創英角ﾎﾟｯﾌﾟ体" pitchFamily="50" charset="-128"/>
              </a:rPr>
              <a:t>でも集まった友だちは</a:t>
            </a:r>
            <a:endParaRPr lang="en-US" altLang="ja-JP" b="0" dirty="0" smtClean="0">
              <a:latin typeface="HGP創英角ﾎﾟｯﾌﾟ体" pitchFamily="50" charset="-128"/>
              <a:ea typeface="HGP創英角ﾎﾟｯﾌﾟ体" pitchFamily="50" charset="-128"/>
            </a:endParaRPr>
          </a:p>
          <a:p>
            <a:pPr algn="l"/>
            <a:r>
              <a:rPr lang="ja-JP" altLang="en-US" b="0" dirty="0" smtClean="0">
                <a:latin typeface="HGP創英角ﾎﾟｯﾌﾟ体" pitchFamily="50" charset="-128"/>
                <a:ea typeface="HGP創英角ﾎﾟｯﾌﾟ体" pitchFamily="50" charset="-128"/>
              </a:rPr>
              <a:t>知らない人ばかり・・・</a:t>
            </a:r>
            <a:endParaRPr lang="en-US" altLang="ja-JP" b="0" dirty="0" smtClean="0">
              <a:latin typeface="HGP創英角ﾎﾟｯﾌﾟ体" pitchFamily="50" charset="-128"/>
              <a:ea typeface="HGP創英角ﾎﾟｯﾌﾟ体" pitchFamily="50" charset="-128"/>
            </a:endParaRPr>
          </a:p>
          <a:p>
            <a:pPr algn="l"/>
            <a:r>
              <a:rPr lang="ja-JP" altLang="en-US" sz="4800" b="0" dirty="0">
                <a:latin typeface="HGP創英角ﾎﾟｯﾌﾟ体" pitchFamily="50" charset="-128"/>
                <a:ea typeface="HGP創英角ﾎﾟｯﾌﾟ体" pitchFamily="50" charset="-128"/>
              </a:rPr>
              <a:t>　</a:t>
            </a:r>
            <a:endParaRPr lang="en-US" altLang="ja-JP" sz="4800" b="0" dirty="0" smtClean="0">
              <a:latin typeface="HGP創英角ﾎﾟｯﾌﾟ体" pitchFamily="50" charset="-128"/>
              <a:ea typeface="HGP創英角ﾎﾟｯﾌﾟ体" pitchFamily="50" charset="-128"/>
            </a:endParaRPr>
          </a:p>
          <a:p>
            <a:pPr algn="l"/>
            <a:r>
              <a:rPr lang="ja-JP" altLang="en-US" b="0" dirty="0" smtClean="0">
                <a:latin typeface="HGP創英角ﾎﾟｯﾌﾟ体" pitchFamily="50" charset="-128"/>
                <a:ea typeface="HGP創英角ﾎﾟｯﾌﾟ体" pitchFamily="50" charset="-128"/>
              </a:rPr>
              <a:t>　　　　　　　　　　その人たちはあなた　　　　　</a:t>
            </a:r>
            <a:endParaRPr lang="en-US" altLang="ja-JP" b="0" dirty="0" smtClean="0">
              <a:latin typeface="HGP創英角ﾎﾟｯﾌﾟ体" pitchFamily="50" charset="-128"/>
              <a:ea typeface="HGP創英角ﾎﾟｯﾌﾟ体" pitchFamily="50" charset="-128"/>
            </a:endParaRPr>
          </a:p>
          <a:p>
            <a:pPr algn="l"/>
            <a:r>
              <a:rPr lang="ja-JP" altLang="en-US" b="0" dirty="0">
                <a:latin typeface="HGP創英角ﾎﾟｯﾌﾟ体" pitchFamily="50" charset="-128"/>
                <a:ea typeface="HGP創英角ﾎﾟｯﾌﾟ体" pitchFamily="50" charset="-128"/>
              </a:rPr>
              <a:t>　</a:t>
            </a:r>
            <a:r>
              <a:rPr lang="ja-JP" altLang="en-US" b="0" dirty="0" smtClean="0">
                <a:latin typeface="HGP創英角ﾎﾟｯﾌﾟ体" pitchFamily="50" charset="-128"/>
                <a:ea typeface="HGP創英角ﾎﾟｯﾌﾟ体" pitchFamily="50" charset="-128"/>
              </a:rPr>
              <a:t>　　　　　　　　　のことをよく知って</a:t>
            </a:r>
            <a:r>
              <a:rPr lang="ja-JP" altLang="en-US" b="0" dirty="0" err="1" smtClean="0">
                <a:latin typeface="HGP創英角ﾎﾟｯﾌﾟ体" pitchFamily="50" charset="-128"/>
                <a:ea typeface="HGP創英角ﾎﾟｯﾌﾟ体" pitchFamily="50" charset="-128"/>
              </a:rPr>
              <a:t>い</a:t>
            </a:r>
            <a:endParaRPr lang="en-US" altLang="ja-JP" b="0" dirty="0" smtClean="0">
              <a:latin typeface="HGP創英角ﾎﾟｯﾌﾟ体" pitchFamily="50" charset="-128"/>
              <a:ea typeface="HGP創英角ﾎﾟｯﾌﾟ体" pitchFamily="50" charset="-128"/>
            </a:endParaRPr>
          </a:p>
          <a:p>
            <a:pPr algn="l"/>
            <a:r>
              <a:rPr lang="ja-JP" altLang="en-US" b="0" dirty="0">
                <a:latin typeface="HGP創英角ﾎﾟｯﾌﾟ体" pitchFamily="50" charset="-128"/>
                <a:ea typeface="HGP創英角ﾎﾟｯﾌﾟ体" pitchFamily="50" charset="-128"/>
              </a:rPr>
              <a:t>　</a:t>
            </a:r>
            <a:r>
              <a:rPr lang="ja-JP" altLang="en-US" b="0" dirty="0" smtClean="0">
                <a:latin typeface="HGP創英角ﾎﾟｯﾌﾟ体" pitchFamily="50" charset="-128"/>
                <a:ea typeface="HGP創英角ﾎﾟｯﾌﾟ体" pitchFamily="50" charset="-128"/>
              </a:rPr>
              <a:t>　　　　　　　　　</a:t>
            </a:r>
            <a:r>
              <a:rPr lang="ja-JP" altLang="en-US" b="0" dirty="0" err="1" smtClean="0">
                <a:latin typeface="HGP創英角ﾎﾟｯﾌﾟ体" pitchFamily="50" charset="-128"/>
                <a:ea typeface="HGP創英角ﾎﾟｯﾌﾟ体" pitchFamily="50" charset="-128"/>
              </a:rPr>
              <a:t>る</a:t>
            </a:r>
            <a:r>
              <a:rPr lang="ja-JP" altLang="en-US" b="0" dirty="0" smtClean="0">
                <a:latin typeface="HGP創英角ﾎﾟｯﾌﾟ体" pitchFamily="50" charset="-128"/>
                <a:ea typeface="HGP創英角ﾎﾟｯﾌﾟ体" pitchFamily="50" charset="-128"/>
              </a:rPr>
              <a:t>みたいで、話しか　　</a:t>
            </a:r>
            <a:endParaRPr lang="en-US" altLang="ja-JP" b="0" dirty="0" smtClean="0">
              <a:latin typeface="HGP創英角ﾎﾟｯﾌﾟ体" pitchFamily="50" charset="-128"/>
              <a:ea typeface="HGP創英角ﾎﾟｯﾌﾟ体" pitchFamily="50" charset="-128"/>
            </a:endParaRPr>
          </a:p>
          <a:p>
            <a:pPr algn="l"/>
            <a:r>
              <a:rPr lang="ja-JP" altLang="en-US" b="0" dirty="0">
                <a:latin typeface="HGP創英角ﾎﾟｯﾌﾟ体" pitchFamily="50" charset="-128"/>
                <a:ea typeface="HGP創英角ﾎﾟｯﾌﾟ体" pitchFamily="50" charset="-128"/>
              </a:rPr>
              <a:t>　</a:t>
            </a:r>
            <a:r>
              <a:rPr lang="ja-JP" altLang="en-US" b="0" dirty="0" smtClean="0">
                <a:latin typeface="HGP創英角ﾎﾟｯﾌﾟ体" pitchFamily="50" charset="-128"/>
                <a:ea typeface="HGP創英角ﾎﾟｯﾌﾟ体" pitchFamily="50" charset="-128"/>
              </a:rPr>
              <a:t>　　　　　　　　　</a:t>
            </a:r>
            <a:r>
              <a:rPr lang="ja-JP" altLang="en-US" b="0" dirty="0" err="1" smtClean="0">
                <a:latin typeface="HGP創英角ﾎﾟｯﾌﾟ体" pitchFamily="50" charset="-128"/>
                <a:ea typeface="HGP創英角ﾎﾟｯﾌﾟ体" pitchFamily="50" charset="-128"/>
              </a:rPr>
              <a:t>けて</a:t>
            </a:r>
            <a:r>
              <a:rPr lang="ja-JP" altLang="en-US" b="0" dirty="0" smtClean="0">
                <a:latin typeface="HGP創英角ﾎﾟｯﾌﾟ体" pitchFamily="50" charset="-128"/>
                <a:ea typeface="HGP創英角ﾎﾟｯﾌﾟ体" pitchFamily="50" charset="-128"/>
              </a:rPr>
              <a:t>きます。</a:t>
            </a:r>
            <a:endParaRPr lang="en-US" altLang="ja-JP" b="0" dirty="0" smtClean="0">
              <a:latin typeface="HGP創英角ﾎﾟｯﾌﾟ体" pitchFamily="50" charset="-128"/>
              <a:ea typeface="HGP創英角ﾎﾟｯﾌﾟ体" pitchFamily="50" charset="-128"/>
            </a:endParaRPr>
          </a:p>
          <a:p>
            <a:pPr algn="l"/>
            <a:endParaRPr lang="en-US" altLang="ja-JP" sz="4800" b="0" dirty="0">
              <a:latin typeface="HGP創英角ﾎﾟｯﾌﾟ体" pitchFamily="50" charset="-128"/>
              <a:ea typeface="HGP創英角ﾎﾟｯﾌﾟ体" pitchFamily="50" charset="-128"/>
            </a:endParaRPr>
          </a:p>
          <a:p>
            <a:pPr algn="l"/>
            <a:r>
              <a:rPr lang="ja-JP" altLang="en-US" sz="4800" b="0" dirty="0" smtClean="0">
                <a:latin typeface="HGP創英角ﾎﾟｯﾌﾟ体" pitchFamily="50" charset="-128"/>
                <a:ea typeface="HGP創英角ﾎﾟｯﾌﾟ体" pitchFamily="50" charset="-128"/>
              </a:rPr>
              <a:t>　その時の気持ちは？</a:t>
            </a:r>
            <a:endParaRPr lang="en-US" altLang="ja-JP" sz="4800" b="0" dirty="0" smtClean="0">
              <a:latin typeface="HGP創英角ﾎﾟｯﾌﾟ体" pitchFamily="50" charset="-128"/>
              <a:ea typeface="HGP創英角ﾎﾟｯﾌﾟ体" pitchFamily="50" charset="-128"/>
            </a:endParaRPr>
          </a:p>
          <a:p>
            <a:pPr algn="l"/>
            <a:endParaRPr lang="en-US" altLang="ja-JP" sz="5400" dirty="0" smtClean="0">
              <a:latin typeface="HGP創英角ﾎﾟｯﾌﾟ体" pitchFamily="50" charset="-128"/>
              <a:ea typeface="HGP創英角ﾎﾟｯﾌﾟ体" pitchFamily="50" charset="-128"/>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184" y="-2737"/>
            <a:ext cx="2220838" cy="2220838"/>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3303146"/>
            <a:ext cx="3384376" cy="3384376"/>
          </a:xfrm>
          <a:prstGeom prst="rect">
            <a:avLst/>
          </a:prstGeom>
        </p:spPr>
      </p:pic>
      <p:sp>
        <p:nvSpPr>
          <p:cNvPr id="5" name="スライド番号プレースホルダー 4"/>
          <p:cNvSpPr>
            <a:spLocks noGrp="1"/>
          </p:cNvSpPr>
          <p:nvPr>
            <p:ph type="sldNum" sz="quarter" idx="12"/>
          </p:nvPr>
        </p:nvSpPr>
        <p:spPr/>
        <p:txBody>
          <a:bodyPr/>
          <a:lstStyle/>
          <a:p>
            <a:fld id="{89380C39-4527-4316-B8F1-FF693551F4C9}" type="slidenum">
              <a:rPr lang="en-US" altLang="ja-JP" smtClean="0"/>
              <a:pPr/>
              <a:t>11</a:t>
            </a:fld>
            <a:endParaRPr lang="en-US" altLang="ja-JP"/>
          </a:p>
        </p:txBody>
      </p:sp>
    </p:spTree>
    <p:extLst>
      <p:ext uri="{BB962C8B-B14F-4D97-AF65-F5344CB8AC3E}">
        <p14:creationId xmlns:p14="http://schemas.microsoft.com/office/powerpoint/2010/main" val="850325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0" y="0"/>
            <a:ext cx="8930308" cy="6597352"/>
          </a:xfrm>
          <a:prstGeom prst="rect">
            <a:avLst/>
          </a:prstGeom>
        </p:spPr>
        <p:txBody>
          <a:bodyP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ＭＳ Ｐゴシック" pitchFamily="50" charset="-128"/>
              </a:defRPr>
            </a:lvl2pPr>
            <a:lvl3pPr algn="ctr" rtl="0" fontAlgn="base">
              <a:spcBef>
                <a:spcPct val="0"/>
              </a:spcBef>
              <a:spcAft>
                <a:spcPct val="0"/>
              </a:spcAft>
              <a:defRPr kumimoji="1" sz="4400">
                <a:solidFill>
                  <a:schemeClr val="tx2"/>
                </a:solidFill>
                <a:latin typeface="Times New Roman" pitchFamily="18" charset="0"/>
                <a:ea typeface="ＭＳ Ｐゴシック" pitchFamily="50" charset="-128"/>
              </a:defRPr>
            </a:lvl3pPr>
            <a:lvl4pPr algn="ctr" rtl="0" fontAlgn="base">
              <a:spcBef>
                <a:spcPct val="0"/>
              </a:spcBef>
              <a:spcAft>
                <a:spcPct val="0"/>
              </a:spcAft>
              <a:defRPr kumimoji="1" sz="4400">
                <a:solidFill>
                  <a:schemeClr val="tx2"/>
                </a:solidFill>
                <a:latin typeface="Times New Roman" pitchFamily="18" charset="0"/>
                <a:ea typeface="ＭＳ Ｐゴシック" pitchFamily="50" charset="-128"/>
              </a:defRPr>
            </a:lvl4pPr>
            <a:lvl5pPr algn="ctr" rtl="0" fontAlgn="base">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algn="l"/>
            <a:r>
              <a:rPr lang="ja-JP" altLang="en-US" sz="5400" dirty="0">
                <a:latin typeface="HGP創英角ﾎﾟｯﾌﾟ体" pitchFamily="50" charset="-128"/>
                <a:ea typeface="HGP創英角ﾎﾟｯﾌﾟ体" pitchFamily="50" charset="-128"/>
              </a:rPr>
              <a:t>　</a:t>
            </a:r>
            <a:endParaRPr lang="en-US" altLang="ja-JP" sz="4800" b="0" dirty="0">
              <a:latin typeface="HGP創英角ﾎﾟｯﾌﾟ体" pitchFamily="50" charset="-128"/>
              <a:ea typeface="HGP創英角ﾎﾟｯﾌﾟ体" pitchFamily="50" charset="-128"/>
            </a:endParaRPr>
          </a:p>
          <a:p>
            <a:pPr algn="l"/>
            <a:r>
              <a:rPr lang="ja-JP" altLang="en-US" sz="4800" b="0" dirty="0" smtClean="0">
                <a:latin typeface="HGP創英角ﾎﾟｯﾌﾟ体" pitchFamily="50" charset="-128"/>
                <a:ea typeface="HGP創英角ﾎﾟｯﾌﾟ体" pitchFamily="50" charset="-128"/>
              </a:rPr>
              <a:t>　</a:t>
            </a:r>
            <a:r>
              <a:rPr lang="ja-JP" altLang="en-US" sz="5400" b="0" dirty="0" smtClean="0">
                <a:latin typeface="HGP創英角ﾎﾟｯﾌﾟ体" pitchFamily="50" charset="-128"/>
                <a:ea typeface="HGP創英角ﾎﾟｯﾌﾟ体" pitchFamily="50" charset="-128"/>
              </a:rPr>
              <a:t>その時の気持ちは？</a:t>
            </a:r>
            <a:endParaRPr lang="en-US" altLang="ja-JP" sz="4800" b="0" dirty="0" smtClean="0">
              <a:latin typeface="HGP創英角ﾎﾟｯﾌﾟ体" pitchFamily="50" charset="-128"/>
              <a:ea typeface="HGP創英角ﾎﾟｯﾌﾟ体" pitchFamily="50" charset="-128"/>
            </a:endParaRPr>
          </a:p>
          <a:p>
            <a:pPr algn="l"/>
            <a:endParaRPr lang="en-US" altLang="ja-JP" sz="5400" dirty="0" smtClean="0">
              <a:latin typeface="HGP創英角ﾎﾟｯﾌﾟ体" pitchFamily="50" charset="-128"/>
              <a:ea typeface="HGP創英角ﾎﾟｯﾌﾟ体" pitchFamily="50" charset="-128"/>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7854" y="2132856"/>
            <a:ext cx="2514600" cy="3238500"/>
          </a:xfrm>
          <a:prstGeom prst="rect">
            <a:avLst/>
          </a:prstGeom>
        </p:spPr>
      </p:pic>
      <p:sp>
        <p:nvSpPr>
          <p:cNvPr id="4" name="スライド番号プレースホルダー 3"/>
          <p:cNvSpPr>
            <a:spLocks noGrp="1"/>
          </p:cNvSpPr>
          <p:nvPr>
            <p:ph type="sldNum" sz="quarter" idx="12"/>
          </p:nvPr>
        </p:nvSpPr>
        <p:spPr/>
        <p:txBody>
          <a:bodyPr/>
          <a:lstStyle/>
          <a:p>
            <a:fld id="{89380C39-4527-4316-B8F1-FF693551F4C9}" type="slidenum">
              <a:rPr lang="en-US" altLang="ja-JP" smtClean="0"/>
              <a:pPr/>
              <a:t>12</a:t>
            </a:fld>
            <a:endParaRPr lang="en-US" altLang="ja-JP"/>
          </a:p>
        </p:txBody>
      </p:sp>
    </p:spTree>
    <p:extLst>
      <p:ext uri="{BB962C8B-B14F-4D97-AF65-F5344CB8AC3E}">
        <p14:creationId xmlns:p14="http://schemas.microsoft.com/office/powerpoint/2010/main" val="3677814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21610" y="14990"/>
            <a:ext cx="8930308" cy="6669360"/>
          </a:xfrm>
          <a:prstGeom prst="rect">
            <a:avLst/>
          </a:prstGeom>
        </p:spPr>
        <p:txBody>
          <a:bodyP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ＭＳ Ｐゴシック" pitchFamily="50" charset="-128"/>
              </a:defRPr>
            </a:lvl2pPr>
            <a:lvl3pPr algn="ctr" rtl="0" fontAlgn="base">
              <a:spcBef>
                <a:spcPct val="0"/>
              </a:spcBef>
              <a:spcAft>
                <a:spcPct val="0"/>
              </a:spcAft>
              <a:defRPr kumimoji="1" sz="4400">
                <a:solidFill>
                  <a:schemeClr val="tx2"/>
                </a:solidFill>
                <a:latin typeface="Times New Roman" pitchFamily="18" charset="0"/>
                <a:ea typeface="ＭＳ Ｐゴシック" pitchFamily="50" charset="-128"/>
              </a:defRPr>
            </a:lvl3pPr>
            <a:lvl4pPr algn="ctr" rtl="0" fontAlgn="base">
              <a:spcBef>
                <a:spcPct val="0"/>
              </a:spcBef>
              <a:spcAft>
                <a:spcPct val="0"/>
              </a:spcAft>
              <a:defRPr kumimoji="1" sz="4400">
                <a:solidFill>
                  <a:schemeClr val="tx2"/>
                </a:solidFill>
                <a:latin typeface="Times New Roman" pitchFamily="18" charset="0"/>
                <a:ea typeface="ＭＳ Ｐゴシック" pitchFamily="50" charset="-128"/>
              </a:defRPr>
            </a:lvl4pPr>
            <a:lvl5pPr algn="ctr" rtl="0" fontAlgn="base">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algn="l">
              <a:lnSpc>
                <a:spcPts val="5500"/>
              </a:lnSpc>
            </a:pPr>
            <a:r>
              <a:rPr lang="ja-JP" altLang="en-US" sz="4000" b="0" dirty="0" smtClean="0">
                <a:latin typeface="HGP創英角ﾎﾟｯﾌﾟ体" pitchFamily="50" charset="-128"/>
                <a:ea typeface="HGP創英角ﾎﾟｯﾌﾟ体" pitchFamily="50" charset="-128"/>
              </a:rPr>
              <a:t>朝、学校に着くと先生が</a:t>
            </a:r>
            <a:endParaRPr lang="en-US" altLang="ja-JP" sz="4000" b="0" dirty="0" smtClean="0">
              <a:latin typeface="HGP創英角ﾎﾟｯﾌﾟ体" pitchFamily="50" charset="-128"/>
              <a:ea typeface="HGP創英角ﾎﾟｯﾌﾟ体" pitchFamily="50" charset="-128"/>
            </a:endParaRPr>
          </a:p>
          <a:p>
            <a:pPr algn="l">
              <a:lnSpc>
                <a:spcPts val="5500"/>
              </a:lnSpc>
            </a:pPr>
            <a:r>
              <a:rPr lang="ja-JP" altLang="en-US" sz="4000" b="0" dirty="0" smtClean="0">
                <a:latin typeface="HGP創英角ﾎﾟｯﾌﾟ体" pitchFamily="50" charset="-128"/>
                <a:ea typeface="HGP創英角ﾎﾟｯﾌﾟ体" pitchFamily="50" charset="-128"/>
              </a:rPr>
              <a:t>「昨日出した宿題の作文を</a:t>
            </a:r>
            <a:endParaRPr lang="en-US" altLang="ja-JP" sz="4000" b="0" dirty="0" smtClean="0">
              <a:latin typeface="HGP創英角ﾎﾟｯﾌﾟ体" pitchFamily="50" charset="-128"/>
              <a:ea typeface="HGP創英角ﾎﾟｯﾌﾟ体" pitchFamily="50" charset="-128"/>
            </a:endParaRPr>
          </a:p>
          <a:p>
            <a:pPr algn="l">
              <a:lnSpc>
                <a:spcPts val="5500"/>
              </a:lnSpc>
            </a:pPr>
            <a:r>
              <a:rPr lang="ja-JP" altLang="en-US" sz="4000" b="0" dirty="0" smtClean="0">
                <a:latin typeface="HGP創英角ﾎﾟｯﾌﾟ体" pitchFamily="50" charset="-128"/>
                <a:ea typeface="HGP創英角ﾎﾟｯﾌﾟ体" pitchFamily="50" charset="-128"/>
              </a:rPr>
              <a:t>ていしゅつしなさい」と</a:t>
            </a:r>
            <a:endParaRPr lang="en-US" altLang="ja-JP" sz="4000" b="0" dirty="0" smtClean="0">
              <a:latin typeface="HGP創英角ﾎﾟｯﾌﾟ体" pitchFamily="50" charset="-128"/>
              <a:ea typeface="HGP創英角ﾎﾟｯﾌﾟ体" pitchFamily="50" charset="-128"/>
            </a:endParaRPr>
          </a:p>
          <a:p>
            <a:pPr algn="l">
              <a:lnSpc>
                <a:spcPts val="5500"/>
              </a:lnSpc>
            </a:pPr>
            <a:r>
              <a:rPr lang="ja-JP" altLang="en-US" sz="4000" b="0" dirty="0" smtClean="0">
                <a:latin typeface="HGP創英角ﾎﾟｯﾌﾟ体" pitchFamily="50" charset="-128"/>
                <a:ea typeface="HGP創英角ﾎﾟｯﾌﾟ体" pitchFamily="50" charset="-128"/>
              </a:rPr>
              <a:t>言いました。</a:t>
            </a:r>
            <a:endParaRPr lang="en-US" altLang="ja-JP" sz="4000" b="0" dirty="0" smtClean="0">
              <a:latin typeface="HGP創英角ﾎﾟｯﾌﾟ体" pitchFamily="50" charset="-128"/>
              <a:ea typeface="HGP創英角ﾎﾟｯﾌﾟ体" pitchFamily="50" charset="-128"/>
            </a:endParaRPr>
          </a:p>
          <a:p>
            <a:pPr algn="l">
              <a:lnSpc>
                <a:spcPts val="4000"/>
              </a:lnSpc>
            </a:pPr>
            <a:endParaRPr lang="en-US" altLang="ja-JP" sz="4000" b="0" dirty="0">
              <a:latin typeface="HGP創英角ﾎﾟｯﾌﾟ体" pitchFamily="50" charset="-128"/>
              <a:ea typeface="HGP創英角ﾎﾟｯﾌﾟ体" pitchFamily="50" charset="-128"/>
            </a:endParaRPr>
          </a:p>
          <a:p>
            <a:pPr algn="l">
              <a:lnSpc>
                <a:spcPts val="5500"/>
              </a:lnSpc>
            </a:pPr>
            <a:r>
              <a:rPr lang="ja-JP" altLang="en-US" sz="4000" dirty="0" smtClean="0">
                <a:latin typeface="HGP創英角ﾎﾟｯﾌﾟ体" pitchFamily="50" charset="-128"/>
                <a:ea typeface="HGP創英角ﾎﾟｯﾌﾟ体" pitchFamily="50" charset="-128"/>
              </a:rPr>
              <a:t>　　　　　　　　　　　　　</a:t>
            </a:r>
            <a:r>
              <a:rPr lang="ja-JP" altLang="en-US" sz="4000" b="0" dirty="0" smtClean="0">
                <a:latin typeface="HGP創英角ﾎﾟｯﾌﾟ体" pitchFamily="50" charset="-128"/>
                <a:ea typeface="HGP創英角ﾎﾟｯﾌﾟ体" pitchFamily="50" charset="-128"/>
              </a:rPr>
              <a:t>あなたは昨日学校　　　　</a:t>
            </a:r>
            <a:endParaRPr lang="en-US" altLang="ja-JP" sz="4000" b="0" dirty="0" smtClean="0">
              <a:latin typeface="HGP創英角ﾎﾟｯﾌﾟ体" pitchFamily="50" charset="-128"/>
              <a:ea typeface="HGP創英角ﾎﾟｯﾌﾟ体" pitchFamily="50" charset="-128"/>
            </a:endParaRPr>
          </a:p>
          <a:p>
            <a:pPr algn="l">
              <a:lnSpc>
                <a:spcPts val="5500"/>
              </a:lnSpc>
            </a:pPr>
            <a:r>
              <a:rPr lang="ja-JP" altLang="en-US" sz="4000" b="0" dirty="0">
                <a:latin typeface="HGP創英角ﾎﾟｯﾌﾟ体" pitchFamily="50" charset="-128"/>
                <a:ea typeface="HGP創英角ﾎﾟｯﾌﾟ体" pitchFamily="50" charset="-128"/>
              </a:rPr>
              <a:t>　</a:t>
            </a:r>
            <a:r>
              <a:rPr lang="ja-JP" altLang="en-US" sz="4000" b="0" dirty="0" smtClean="0">
                <a:latin typeface="HGP創英角ﾎﾟｯﾌﾟ体" pitchFamily="50" charset="-128"/>
                <a:ea typeface="HGP創英角ﾎﾟｯﾌﾟ体" pitchFamily="50" charset="-128"/>
              </a:rPr>
              <a:t>　　　　　　　　　　　に来ていたのに、宿題　　　　</a:t>
            </a:r>
            <a:endParaRPr lang="en-US" altLang="ja-JP" sz="4000" b="0" dirty="0" smtClean="0">
              <a:latin typeface="HGP創英角ﾎﾟｯﾌﾟ体" pitchFamily="50" charset="-128"/>
              <a:ea typeface="HGP創英角ﾎﾟｯﾌﾟ体" pitchFamily="50" charset="-128"/>
            </a:endParaRPr>
          </a:p>
          <a:p>
            <a:pPr algn="l">
              <a:lnSpc>
                <a:spcPts val="5500"/>
              </a:lnSpc>
            </a:pPr>
            <a:r>
              <a:rPr lang="ja-JP" altLang="en-US" sz="4000" b="0" dirty="0">
                <a:latin typeface="HGP創英角ﾎﾟｯﾌﾟ体" pitchFamily="50" charset="-128"/>
                <a:ea typeface="HGP創英角ﾎﾟｯﾌﾟ体" pitchFamily="50" charset="-128"/>
              </a:rPr>
              <a:t>　</a:t>
            </a:r>
            <a:r>
              <a:rPr lang="ja-JP" altLang="en-US" sz="4000" b="0" dirty="0" smtClean="0">
                <a:latin typeface="HGP創英角ﾎﾟｯﾌﾟ体" pitchFamily="50" charset="-128"/>
                <a:ea typeface="HGP創英角ﾎﾟｯﾌﾟ体" pitchFamily="50" charset="-128"/>
              </a:rPr>
              <a:t>　　　　　　　　　　　を出されたかおぼえ　　　</a:t>
            </a:r>
            <a:endParaRPr lang="en-US" altLang="ja-JP" sz="4000" b="0" dirty="0" smtClean="0">
              <a:latin typeface="HGP創英角ﾎﾟｯﾌﾟ体" pitchFamily="50" charset="-128"/>
              <a:ea typeface="HGP創英角ﾎﾟｯﾌﾟ体" pitchFamily="50" charset="-128"/>
            </a:endParaRPr>
          </a:p>
          <a:p>
            <a:pPr algn="l">
              <a:lnSpc>
                <a:spcPts val="5500"/>
              </a:lnSpc>
            </a:pPr>
            <a:r>
              <a:rPr lang="ja-JP" altLang="en-US" sz="4000" b="0" dirty="0">
                <a:latin typeface="HGP創英角ﾎﾟｯﾌﾟ体" pitchFamily="50" charset="-128"/>
                <a:ea typeface="HGP創英角ﾎﾟｯﾌﾟ体" pitchFamily="50" charset="-128"/>
              </a:rPr>
              <a:t>　</a:t>
            </a:r>
            <a:r>
              <a:rPr lang="ja-JP" altLang="en-US" sz="4000" b="0" dirty="0" smtClean="0">
                <a:latin typeface="HGP創英角ﾎﾟｯﾌﾟ体" pitchFamily="50" charset="-128"/>
                <a:ea typeface="HGP創英角ﾎﾟｯﾌﾟ体" pitchFamily="50" charset="-128"/>
              </a:rPr>
              <a:t>　　　　　　　　　　　がまったくありません。</a:t>
            </a:r>
            <a:endParaRPr lang="en-US" altLang="ja-JP" sz="4000" b="0" dirty="0" smtClean="0">
              <a:latin typeface="HGP創英角ﾎﾟｯﾌﾟ体" pitchFamily="50" charset="-128"/>
              <a:ea typeface="HGP創英角ﾎﾟｯﾌﾟ体" pitchFamily="50" charset="-128"/>
            </a:endParaRPr>
          </a:p>
          <a:p>
            <a:pPr algn="l">
              <a:lnSpc>
                <a:spcPts val="4000"/>
              </a:lnSpc>
            </a:pPr>
            <a:endParaRPr lang="en-US" altLang="ja-JP" sz="4000" dirty="0">
              <a:latin typeface="HGP創英角ﾎﾟｯﾌﾟ体" pitchFamily="50" charset="-128"/>
              <a:ea typeface="HGP創英角ﾎﾟｯﾌﾟ体" pitchFamily="50" charset="-128"/>
            </a:endParaRPr>
          </a:p>
          <a:p>
            <a:pPr algn="l">
              <a:lnSpc>
                <a:spcPts val="5200"/>
              </a:lnSpc>
            </a:pPr>
            <a:r>
              <a:rPr lang="ja-JP" altLang="en-US" sz="4000" dirty="0" smtClean="0">
                <a:latin typeface="HGP創英角ﾎﾟｯﾌﾟ体" pitchFamily="50" charset="-128"/>
                <a:ea typeface="HGP創英角ﾎﾟｯﾌﾟ体" pitchFamily="50" charset="-128"/>
              </a:rPr>
              <a:t>　</a:t>
            </a:r>
            <a:endParaRPr lang="en-US" altLang="ja-JP" sz="5400" dirty="0" smtClean="0">
              <a:latin typeface="HGP創英角ﾎﾟｯﾌﾟ体" pitchFamily="50" charset="-128"/>
              <a:ea typeface="HGP創英角ﾎﾟｯﾌﾟ体" pitchFamily="50" charset="-128"/>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9435" y="332656"/>
            <a:ext cx="3012483" cy="2247776"/>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3347761"/>
            <a:ext cx="2705100" cy="3009900"/>
          </a:xfrm>
          <a:prstGeom prst="rect">
            <a:avLst/>
          </a:prstGeom>
        </p:spPr>
      </p:pic>
      <p:sp>
        <p:nvSpPr>
          <p:cNvPr id="5" name="スライド番号プレースホルダー 4"/>
          <p:cNvSpPr>
            <a:spLocks noGrp="1"/>
          </p:cNvSpPr>
          <p:nvPr>
            <p:ph type="sldNum" sz="quarter" idx="12"/>
          </p:nvPr>
        </p:nvSpPr>
        <p:spPr/>
        <p:txBody>
          <a:bodyPr/>
          <a:lstStyle/>
          <a:p>
            <a:fld id="{89380C39-4527-4316-B8F1-FF693551F4C9}" type="slidenum">
              <a:rPr lang="en-US" altLang="ja-JP" smtClean="0"/>
              <a:pPr/>
              <a:t>13</a:t>
            </a:fld>
            <a:endParaRPr lang="en-US" altLang="ja-JP"/>
          </a:p>
        </p:txBody>
      </p:sp>
    </p:spTree>
    <p:extLst>
      <p:ext uri="{BB962C8B-B14F-4D97-AF65-F5344CB8AC3E}">
        <p14:creationId xmlns:p14="http://schemas.microsoft.com/office/powerpoint/2010/main" val="28505096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21610" y="14990"/>
            <a:ext cx="8930308" cy="6669360"/>
          </a:xfrm>
          <a:prstGeom prst="rect">
            <a:avLst/>
          </a:prstGeom>
        </p:spPr>
        <p:txBody>
          <a:bodyP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ＭＳ Ｐゴシック" pitchFamily="50" charset="-128"/>
              </a:defRPr>
            </a:lvl2pPr>
            <a:lvl3pPr algn="ctr" rtl="0" fontAlgn="base">
              <a:spcBef>
                <a:spcPct val="0"/>
              </a:spcBef>
              <a:spcAft>
                <a:spcPct val="0"/>
              </a:spcAft>
              <a:defRPr kumimoji="1" sz="4400">
                <a:solidFill>
                  <a:schemeClr val="tx2"/>
                </a:solidFill>
                <a:latin typeface="Times New Roman" pitchFamily="18" charset="0"/>
                <a:ea typeface="ＭＳ Ｐゴシック" pitchFamily="50" charset="-128"/>
              </a:defRPr>
            </a:lvl3pPr>
            <a:lvl4pPr algn="ctr" rtl="0" fontAlgn="base">
              <a:spcBef>
                <a:spcPct val="0"/>
              </a:spcBef>
              <a:spcAft>
                <a:spcPct val="0"/>
              </a:spcAft>
              <a:defRPr kumimoji="1" sz="4400">
                <a:solidFill>
                  <a:schemeClr val="tx2"/>
                </a:solidFill>
                <a:latin typeface="Times New Roman" pitchFamily="18" charset="0"/>
                <a:ea typeface="ＭＳ Ｐゴシック" pitchFamily="50" charset="-128"/>
              </a:defRPr>
            </a:lvl4pPr>
            <a:lvl5pPr algn="ctr" rtl="0" fontAlgn="base">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algn="l">
              <a:lnSpc>
                <a:spcPts val="5200"/>
              </a:lnSpc>
            </a:pPr>
            <a:r>
              <a:rPr lang="ja-JP" altLang="en-US" sz="4000" b="0" dirty="0" smtClean="0">
                <a:latin typeface="HGP創英角ﾎﾟｯﾌﾟ体" pitchFamily="50" charset="-128"/>
                <a:ea typeface="HGP創英角ﾎﾟｯﾌﾟ体" pitchFamily="50" charset="-128"/>
              </a:rPr>
              <a:t>まわりをみわたすと、</a:t>
            </a:r>
            <a:endParaRPr lang="en-US" altLang="ja-JP" sz="4000" b="0" dirty="0" smtClean="0">
              <a:latin typeface="HGP創英角ﾎﾟｯﾌﾟ体" pitchFamily="50" charset="-128"/>
              <a:ea typeface="HGP創英角ﾎﾟｯﾌﾟ体" pitchFamily="50" charset="-128"/>
            </a:endParaRPr>
          </a:p>
          <a:p>
            <a:pPr algn="l">
              <a:lnSpc>
                <a:spcPts val="5200"/>
              </a:lnSpc>
            </a:pPr>
            <a:r>
              <a:rPr lang="ja-JP" altLang="en-US" sz="4000" b="0" dirty="0" smtClean="0">
                <a:latin typeface="HGP創英角ﾎﾟｯﾌﾟ体" pitchFamily="50" charset="-128"/>
                <a:ea typeface="HGP創英角ﾎﾟｯﾌﾟ体" pitchFamily="50" charset="-128"/>
              </a:rPr>
              <a:t>ほかの友だちはみんな宿題を</a:t>
            </a:r>
            <a:endParaRPr lang="en-US" altLang="ja-JP" sz="4000" b="0" dirty="0" smtClean="0">
              <a:latin typeface="HGP創英角ﾎﾟｯﾌﾟ体" pitchFamily="50" charset="-128"/>
              <a:ea typeface="HGP創英角ﾎﾟｯﾌﾟ体" pitchFamily="50" charset="-128"/>
            </a:endParaRPr>
          </a:p>
          <a:p>
            <a:pPr algn="l">
              <a:lnSpc>
                <a:spcPts val="5200"/>
              </a:lnSpc>
            </a:pPr>
            <a:r>
              <a:rPr lang="ja-JP" altLang="en-US" sz="4000" b="0" dirty="0" smtClean="0">
                <a:latin typeface="HGP創英角ﾎﾟｯﾌﾟ体" pitchFamily="50" charset="-128"/>
                <a:ea typeface="HGP創英角ﾎﾟｯﾌﾟ体" pitchFamily="50" charset="-128"/>
              </a:rPr>
              <a:t>持ってきています。</a:t>
            </a:r>
            <a:endParaRPr lang="en-US" altLang="ja-JP" sz="4000" b="0" dirty="0" smtClean="0">
              <a:latin typeface="HGP創英角ﾎﾟｯﾌﾟ体" pitchFamily="50" charset="-128"/>
              <a:ea typeface="HGP創英角ﾎﾟｯﾌﾟ体" pitchFamily="50" charset="-128"/>
            </a:endParaRPr>
          </a:p>
          <a:p>
            <a:pPr algn="l">
              <a:lnSpc>
                <a:spcPts val="5200"/>
              </a:lnSpc>
            </a:pPr>
            <a:endParaRPr lang="en-US" altLang="ja-JP" sz="4000" b="0" dirty="0">
              <a:latin typeface="HGP創英角ﾎﾟｯﾌﾟ体" pitchFamily="50" charset="-128"/>
              <a:ea typeface="HGP創英角ﾎﾟｯﾌﾟ体" pitchFamily="50" charset="-128"/>
            </a:endParaRPr>
          </a:p>
          <a:p>
            <a:pPr algn="l">
              <a:lnSpc>
                <a:spcPts val="5200"/>
              </a:lnSpc>
            </a:pPr>
            <a:r>
              <a:rPr lang="ja-JP" altLang="en-US" sz="4800" b="0" dirty="0" smtClean="0">
                <a:latin typeface="HGP創英角ﾎﾟｯﾌﾟ体" pitchFamily="50" charset="-128"/>
                <a:ea typeface="HGP創英角ﾎﾟｯﾌﾟ体" pitchFamily="50" charset="-128"/>
              </a:rPr>
              <a:t>その</a:t>
            </a:r>
            <a:r>
              <a:rPr lang="ja-JP" altLang="en-US" sz="4800" b="0" dirty="0">
                <a:latin typeface="HGP創英角ﾎﾟｯﾌﾟ体" pitchFamily="50" charset="-128"/>
                <a:ea typeface="HGP創英角ﾎﾟｯﾌﾟ体" pitchFamily="50" charset="-128"/>
              </a:rPr>
              <a:t>時の気持ちは？</a:t>
            </a:r>
            <a:endParaRPr lang="en-US" altLang="ja-JP" sz="6600" dirty="0" smtClean="0">
              <a:latin typeface="HGP創英角ﾎﾟｯﾌﾟ体" pitchFamily="50" charset="-128"/>
              <a:ea typeface="HGP創英角ﾎﾟｯﾌﾟ体" pitchFamily="50" charset="-128"/>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3501008"/>
            <a:ext cx="2857500" cy="2857500"/>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8144" y="3029714"/>
            <a:ext cx="2952946" cy="3654636"/>
          </a:xfrm>
          <a:prstGeom prst="rect">
            <a:avLst/>
          </a:prstGeom>
        </p:spPr>
      </p:pic>
      <p:sp>
        <p:nvSpPr>
          <p:cNvPr id="3" name="スライド番号プレースホルダー 2"/>
          <p:cNvSpPr>
            <a:spLocks noGrp="1"/>
          </p:cNvSpPr>
          <p:nvPr>
            <p:ph type="sldNum" sz="quarter" idx="12"/>
          </p:nvPr>
        </p:nvSpPr>
        <p:spPr/>
        <p:txBody>
          <a:bodyPr/>
          <a:lstStyle/>
          <a:p>
            <a:fld id="{89380C39-4527-4316-B8F1-FF693551F4C9}" type="slidenum">
              <a:rPr lang="en-US" altLang="ja-JP" smtClean="0"/>
              <a:pPr/>
              <a:t>14</a:t>
            </a:fld>
            <a:endParaRPr lang="en-US" altLang="ja-JP"/>
          </a:p>
        </p:txBody>
      </p:sp>
    </p:spTree>
    <p:extLst>
      <p:ext uri="{BB962C8B-B14F-4D97-AF65-F5344CB8AC3E}">
        <p14:creationId xmlns:p14="http://schemas.microsoft.com/office/powerpoint/2010/main" val="26209449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十二角形 8"/>
          <p:cNvSpPr/>
          <p:nvPr/>
        </p:nvSpPr>
        <p:spPr bwMode="auto">
          <a:xfrm>
            <a:off x="315986" y="45050"/>
            <a:ext cx="5719460" cy="1524234"/>
          </a:xfrm>
          <a:prstGeom prst="dodecagon">
            <a:avLst/>
          </a:prstGeom>
          <a:solidFill>
            <a:schemeClr val="bg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74295" tIns="8890" rIns="74295" bIns="889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smtClean="0">
              <a:ln>
                <a:noFill/>
              </a:ln>
              <a:solidFill>
                <a:schemeClr val="tx2"/>
              </a:solidFill>
              <a:effectLst/>
              <a:latin typeface="ＭＳ Ｐゴシック" pitchFamily="50" charset="-128"/>
              <a:ea typeface="ＭＳ Ｐゴシック" pitchFamily="50" charset="-128"/>
            </a:endParaRPr>
          </a:p>
        </p:txBody>
      </p:sp>
      <p:sp>
        <p:nvSpPr>
          <p:cNvPr id="8" name="正方形/長方形 7"/>
          <p:cNvSpPr/>
          <p:nvPr/>
        </p:nvSpPr>
        <p:spPr>
          <a:xfrm>
            <a:off x="446507" y="152877"/>
            <a:ext cx="5635939" cy="1200329"/>
          </a:xfrm>
          <a:prstGeom prst="rect">
            <a:avLst/>
          </a:prstGeom>
          <a:noFill/>
        </p:spPr>
        <p:txBody>
          <a:bodyPr wrap="square" lIns="91440" tIns="45720" rIns="91440" bIns="45720">
            <a:spAutoFit/>
          </a:bodyPr>
          <a:lstStyle/>
          <a:p>
            <a:pPr algn="ctr"/>
            <a:r>
              <a:rPr lang="ja-JP" altLang="en-US" sz="7200" b="0" dirty="0" smtClean="0">
                <a:ln w="22225">
                  <a:solidFill>
                    <a:schemeClr val="accent2"/>
                  </a:solidFill>
                  <a:prstDash val="solid"/>
                </a:ln>
                <a:solidFill>
                  <a:srgbClr val="FF0000"/>
                </a:solidFill>
                <a:latin typeface="HGP創英角ﾎﾟｯﾌﾟ体" panose="040B0A00000000000000" pitchFamily="50" charset="-128"/>
                <a:ea typeface="HGP創英角ﾎﾟｯﾌﾟ体" panose="040B0A00000000000000" pitchFamily="50" charset="-128"/>
              </a:rPr>
              <a:t>どうしよう</a:t>
            </a:r>
            <a:endParaRPr lang="ja-JP" altLang="en-US" sz="8000" b="0" cap="none" spc="0" dirty="0">
              <a:ln w="22225">
                <a:solidFill>
                  <a:schemeClr val="accent2"/>
                </a:solidFill>
                <a:prstDash val="solid"/>
              </a:ln>
              <a:solidFill>
                <a:srgbClr val="FF0000"/>
              </a:solidFill>
              <a:effectLst/>
              <a:latin typeface="HGP創英角ﾎﾟｯﾌﾟ体" panose="040B0A00000000000000" pitchFamily="50" charset="-128"/>
              <a:ea typeface="HGP創英角ﾎﾟｯﾌﾟ体" panose="040B0A00000000000000" pitchFamily="50" charset="-128"/>
            </a:endParaRPr>
          </a:p>
        </p:txBody>
      </p:sp>
      <p:sp>
        <p:nvSpPr>
          <p:cNvPr id="11" name="十二角形 10"/>
          <p:cNvSpPr/>
          <p:nvPr/>
        </p:nvSpPr>
        <p:spPr bwMode="auto">
          <a:xfrm>
            <a:off x="4669181" y="1259332"/>
            <a:ext cx="4439323" cy="1526160"/>
          </a:xfrm>
          <a:prstGeom prst="dodecagon">
            <a:avLst/>
          </a:prstGeom>
          <a:solidFill>
            <a:schemeClr val="accent2">
              <a:lumMod val="40000"/>
              <a:lumOff val="60000"/>
              <a:alpha val="47059"/>
            </a:schemeClr>
          </a:solidFill>
          <a:ln w="9525" cap="flat" cmpd="sng" algn="ctr">
            <a:solidFill>
              <a:schemeClr val="tx1"/>
            </a:solidFill>
            <a:prstDash val="solid"/>
            <a:round/>
            <a:headEnd type="none" w="med" len="med"/>
            <a:tailEnd type="none" w="med" len="med"/>
          </a:ln>
          <a:effectLst/>
          <a:extLst/>
        </p:spPr>
        <p:txBody>
          <a:bodyPr vert="horz" wrap="square" lIns="74295" tIns="8890" rIns="74295" bIns="889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dirty="0" smtClean="0">
              <a:ln>
                <a:noFill/>
              </a:ln>
              <a:solidFill>
                <a:schemeClr val="tx2"/>
              </a:solidFill>
              <a:effectLst/>
              <a:latin typeface="ＭＳ Ｐゴシック" pitchFamily="50" charset="-128"/>
              <a:ea typeface="ＭＳ Ｐゴシック" pitchFamily="50" charset="-128"/>
            </a:endParaRPr>
          </a:p>
        </p:txBody>
      </p:sp>
      <p:sp>
        <p:nvSpPr>
          <p:cNvPr id="13" name="十二角形 12"/>
          <p:cNvSpPr/>
          <p:nvPr/>
        </p:nvSpPr>
        <p:spPr bwMode="auto">
          <a:xfrm>
            <a:off x="84471" y="1677111"/>
            <a:ext cx="4942068" cy="2830711"/>
          </a:xfrm>
          <a:prstGeom prst="dodecagon">
            <a:avLst/>
          </a:prstGeom>
          <a:solidFill>
            <a:schemeClr val="bg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74295" tIns="8890" rIns="74295" bIns="889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smtClean="0">
              <a:ln>
                <a:noFill/>
              </a:ln>
              <a:solidFill>
                <a:schemeClr val="tx2"/>
              </a:solidFill>
              <a:effectLst/>
              <a:latin typeface="ＭＳ Ｐゴシック" pitchFamily="50" charset="-128"/>
              <a:ea typeface="ＭＳ Ｐゴシック" pitchFamily="50" charset="-128"/>
            </a:endParaRPr>
          </a:p>
        </p:txBody>
      </p:sp>
      <p:sp>
        <p:nvSpPr>
          <p:cNvPr id="14" name="正方形/長方形 13"/>
          <p:cNvSpPr/>
          <p:nvPr/>
        </p:nvSpPr>
        <p:spPr>
          <a:xfrm>
            <a:off x="5110425" y="1438284"/>
            <a:ext cx="4027985" cy="1200329"/>
          </a:xfrm>
          <a:prstGeom prst="rect">
            <a:avLst/>
          </a:prstGeom>
          <a:noFill/>
        </p:spPr>
        <p:txBody>
          <a:bodyPr wrap="square" lIns="91440" tIns="45720" rIns="91440" bIns="45720">
            <a:spAutoFit/>
          </a:bodyPr>
          <a:lstStyle/>
          <a:p>
            <a:pPr algn="ctr"/>
            <a:r>
              <a:rPr lang="ja-JP" altLang="en-US" sz="7200" b="0" dirty="0" smtClean="0">
                <a:ln w="22225">
                  <a:solidFill>
                    <a:schemeClr val="accent2"/>
                  </a:solidFill>
                  <a:prstDash val="solid"/>
                </a:ln>
                <a:solidFill>
                  <a:srgbClr val="FF0000"/>
                </a:solidFill>
                <a:latin typeface="HG創英角ﾎﾟｯﾌﾟ体" panose="040B0A09000000000000" pitchFamily="49" charset="-128"/>
                <a:ea typeface="HG創英角ﾎﾟｯﾌﾟ体" panose="040B0A09000000000000" pitchFamily="49" charset="-128"/>
              </a:rPr>
              <a:t>悲しい</a:t>
            </a:r>
            <a:endParaRPr lang="ja-JP" altLang="en-US" sz="8800" b="0" cap="none" spc="0" dirty="0">
              <a:ln w="22225">
                <a:solidFill>
                  <a:schemeClr val="accent2"/>
                </a:solidFill>
                <a:prstDash val="solid"/>
              </a:ln>
              <a:solidFill>
                <a:srgbClr val="FF0000"/>
              </a:solidFill>
              <a:effectLst/>
              <a:latin typeface="HG創英角ﾎﾟｯﾌﾟ体" panose="040B0A09000000000000" pitchFamily="49" charset="-128"/>
              <a:ea typeface="HG創英角ﾎﾟｯﾌﾟ体" panose="040B0A09000000000000" pitchFamily="49" charset="-128"/>
            </a:endParaRPr>
          </a:p>
        </p:txBody>
      </p:sp>
      <p:sp>
        <p:nvSpPr>
          <p:cNvPr id="12" name="正方形/長方形 11"/>
          <p:cNvSpPr/>
          <p:nvPr/>
        </p:nvSpPr>
        <p:spPr>
          <a:xfrm>
            <a:off x="359261" y="2038448"/>
            <a:ext cx="4392488" cy="2308324"/>
          </a:xfrm>
          <a:prstGeom prst="rect">
            <a:avLst/>
          </a:prstGeom>
          <a:noFill/>
        </p:spPr>
        <p:txBody>
          <a:bodyPr wrap="square" lIns="91440" tIns="45720" rIns="91440" bIns="45720">
            <a:spAutoFit/>
          </a:bodyPr>
          <a:lstStyle/>
          <a:p>
            <a:pPr algn="ctr"/>
            <a:r>
              <a:rPr lang="ja-JP" altLang="en-US" sz="7200" b="0" dirty="0" smtClean="0">
                <a:ln w="22225">
                  <a:solidFill>
                    <a:schemeClr val="accent2"/>
                  </a:solidFill>
                  <a:prstDash val="solid"/>
                </a:ln>
                <a:solidFill>
                  <a:srgbClr val="FF0000"/>
                </a:solidFill>
                <a:latin typeface="HG創英角ﾎﾟｯﾌﾟ体" panose="040B0A09000000000000" pitchFamily="49" charset="-128"/>
                <a:ea typeface="HG創英角ﾎﾟｯﾌﾟ体" panose="040B0A09000000000000" pitchFamily="49" charset="-128"/>
              </a:rPr>
              <a:t>腹が立つ</a:t>
            </a:r>
            <a:endParaRPr lang="en-US" altLang="ja-JP" sz="7200" b="0" dirty="0" smtClean="0">
              <a:ln w="22225">
                <a:solidFill>
                  <a:schemeClr val="accent2"/>
                </a:solidFill>
                <a:prstDash val="solid"/>
              </a:ln>
              <a:solidFill>
                <a:srgbClr val="FF0000"/>
              </a:solidFill>
              <a:latin typeface="HG創英角ﾎﾟｯﾌﾟ体" panose="040B0A09000000000000" pitchFamily="49" charset="-128"/>
              <a:ea typeface="HG創英角ﾎﾟｯﾌﾟ体" panose="040B0A09000000000000" pitchFamily="49" charset="-128"/>
            </a:endParaRPr>
          </a:p>
          <a:p>
            <a:pPr algn="ctr"/>
            <a:r>
              <a:rPr lang="ja-JP" altLang="en-US" sz="7200" b="0" dirty="0" smtClean="0">
                <a:ln w="22225">
                  <a:solidFill>
                    <a:schemeClr val="accent2"/>
                  </a:solidFill>
                  <a:prstDash val="solid"/>
                </a:ln>
                <a:solidFill>
                  <a:srgbClr val="FF0000"/>
                </a:solidFill>
                <a:latin typeface="HG創英角ﾎﾟｯﾌﾟ体" panose="040B0A09000000000000" pitchFamily="49" charset="-128"/>
                <a:ea typeface="HG創英角ﾎﾟｯﾌﾟ体" panose="040B0A09000000000000" pitchFamily="49" charset="-128"/>
              </a:rPr>
              <a:t>怒り</a:t>
            </a:r>
            <a:endParaRPr lang="en-US" altLang="ja-JP" sz="7200" b="0" dirty="0" smtClean="0">
              <a:ln w="22225">
                <a:solidFill>
                  <a:schemeClr val="accent2"/>
                </a:solidFill>
                <a:prstDash val="solid"/>
              </a:ln>
              <a:solidFill>
                <a:srgbClr val="FF0000"/>
              </a:solidFill>
              <a:latin typeface="HG創英角ﾎﾟｯﾌﾟ体" panose="040B0A09000000000000" pitchFamily="49" charset="-128"/>
              <a:ea typeface="HG創英角ﾎﾟｯﾌﾟ体" panose="040B0A09000000000000" pitchFamily="49" charset="-128"/>
            </a:endParaRPr>
          </a:p>
        </p:txBody>
      </p:sp>
      <p:sp>
        <p:nvSpPr>
          <p:cNvPr id="10" name="タイトル 1"/>
          <p:cNvSpPr txBox="1">
            <a:spLocks/>
          </p:cNvSpPr>
          <p:nvPr/>
        </p:nvSpPr>
        <p:spPr>
          <a:xfrm>
            <a:off x="84338" y="4529213"/>
            <a:ext cx="9019488" cy="2328787"/>
          </a:xfrm>
          <a:prstGeom prst="rect">
            <a:avLst/>
          </a:prstGeom>
        </p:spPr>
        <p:txBody>
          <a:bodyP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ＭＳ Ｐゴシック" pitchFamily="50" charset="-128"/>
              </a:defRPr>
            </a:lvl2pPr>
            <a:lvl3pPr algn="ctr" rtl="0" fontAlgn="base">
              <a:spcBef>
                <a:spcPct val="0"/>
              </a:spcBef>
              <a:spcAft>
                <a:spcPct val="0"/>
              </a:spcAft>
              <a:defRPr kumimoji="1" sz="4400">
                <a:solidFill>
                  <a:schemeClr val="tx2"/>
                </a:solidFill>
                <a:latin typeface="Times New Roman" pitchFamily="18" charset="0"/>
                <a:ea typeface="ＭＳ Ｐゴシック" pitchFamily="50" charset="-128"/>
              </a:defRPr>
            </a:lvl3pPr>
            <a:lvl4pPr algn="ctr" rtl="0" fontAlgn="base">
              <a:spcBef>
                <a:spcPct val="0"/>
              </a:spcBef>
              <a:spcAft>
                <a:spcPct val="0"/>
              </a:spcAft>
              <a:defRPr kumimoji="1" sz="4400">
                <a:solidFill>
                  <a:schemeClr val="tx2"/>
                </a:solidFill>
                <a:latin typeface="Times New Roman" pitchFamily="18" charset="0"/>
                <a:ea typeface="ＭＳ Ｐゴシック" pitchFamily="50" charset="-128"/>
              </a:defRPr>
            </a:lvl4pPr>
            <a:lvl5pPr algn="ctr" rtl="0" fontAlgn="base">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a:lnSpc>
                <a:spcPts val="5500"/>
              </a:lnSpc>
            </a:pPr>
            <a:r>
              <a:rPr lang="ja-JP" altLang="en-US" sz="5400" b="0" dirty="0" smtClean="0">
                <a:latin typeface="HGP創英角ﾎﾟｯﾌﾟ体" pitchFamily="50" charset="-128"/>
                <a:ea typeface="HGP創英角ﾎﾟｯﾌﾟ体" pitchFamily="50" charset="-128"/>
              </a:rPr>
              <a:t>認知症</a:t>
            </a:r>
            <a:r>
              <a:rPr lang="ja-JP" altLang="en-US" sz="4800" b="0" dirty="0" smtClean="0">
                <a:latin typeface="HGP創英角ﾎﾟｯﾌﾟ体" pitchFamily="50" charset="-128"/>
                <a:ea typeface="HGP創英角ﾎﾟｯﾌﾟ体" pitchFamily="50" charset="-128"/>
              </a:rPr>
              <a:t>（にんちしょう）</a:t>
            </a:r>
            <a:r>
              <a:rPr lang="ja-JP" altLang="en-US" sz="5400" b="0" dirty="0" smtClean="0">
                <a:latin typeface="HGP創英角ﾎﾟｯﾌﾟ体" pitchFamily="50" charset="-128"/>
                <a:ea typeface="HGP創英角ﾎﾟｯﾌﾟ体" pitchFamily="50" charset="-128"/>
              </a:rPr>
              <a:t>の人は</a:t>
            </a:r>
            <a:endParaRPr lang="en-US" altLang="ja-JP" sz="5400" b="0" dirty="0" smtClean="0">
              <a:latin typeface="HGP創英角ﾎﾟｯﾌﾟ体" pitchFamily="50" charset="-128"/>
              <a:ea typeface="HGP創英角ﾎﾟｯﾌﾟ体" pitchFamily="50" charset="-128"/>
            </a:endParaRPr>
          </a:p>
          <a:p>
            <a:pPr>
              <a:lnSpc>
                <a:spcPts val="5500"/>
              </a:lnSpc>
            </a:pPr>
            <a:r>
              <a:rPr lang="ja-JP" altLang="en-US" sz="5400" b="0" dirty="0">
                <a:latin typeface="HGP創英角ﾎﾟｯﾌﾟ体" pitchFamily="50" charset="-128"/>
                <a:ea typeface="HGP創英角ﾎﾟｯﾌﾟ体" pitchFamily="50" charset="-128"/>
              </a:rPr>
              <a:t>分</a:t>
            </a:r>
            <a:r>
              <a:rPr lang="ja-JP" altLang="en-US" sz="5400" b="0" dirty="0" smtClean="0">
                <a:latin typeface="HGP創英角ﾎﾟｯﾌﾟ体" pitchFamily="50" charset="-128"/>
                <a:ea typeface="HGP創英角ﾎﾟｯﾌﾟ体" pitchFamily="50" charset="-128"/>
              </a:rPr>
              <a:t>からないことが多くなり</a:t>
            </a:r>
            <a:endParaRPr lang="en-US" altLang="ja-JP" sz="5400" b="0" dirty="0" smtClean="0">
              <a:latin typeface="HGP創英角ﾎﾟｯﾌﾟ体" pitchFamily="50" charset="-128"/>
              <a:ea typeface="HGP創英角ﾎﾟｯﾌﾟ体" pitchFamily="50" charset="-128"/>
            </a:endParaRPr>
          </a:p>
          <a:p>
            <a:pPr>
              <a:lnSpc>
                <a:spcPts val="5500"/>
              </a:lnSpc>
            </a:pPr>
            <a:r>
              <a:rPr lang="ja-JP" altLang="en-US" sz="5400" b="0" dirty="0" smtClean="0">
                <a:solidFill>
                  <a:srgbClr val="C00000"/>
                </a:solidFill>
                <a:latin typeface="HGP創英角ﾎﾟｯﾌﾟ体" pitchFamily="50" charset="-128"/>
                <a:ea typeface="HGP創英角ﾎﾟｯﾌﾟ体" pitchFamily="50" charset="-128"/>
              </a:rPr>
              <a:t>とても不安な気持ちでいます。</a:t>
            </a:r>
            <a:endParaRPr lang="en-US" altLang="ja-JP" sz="5400" dirty="0" smtClean="0">
              <a:solidFill>
                <a:srgbClr val="C00000"/>
              </a:solidFill>
              <a:latin typeface="HGP創英角ﾎﾟｯﾌﾟ体" pitchFamily="50" charset="-128"/>
              <a:ea typeface="HGP創英角ﾎﾟｯﾌﾟ体" pitchFamily="50" charset="-128"/>
            </a:endParaRPr>
          </a:p>
        </p:txBody>
      </p:sp>
      <p:sp>
        <p:nvSpPr>
          <p:cNvPr id="2" name="スライド番号プレースホルダー 1"/>
          <p:cNvSpPr>
            <a:spLocks noGrp="1"/>
          </p:cNvSpPr>
          <p:nvPr>
            <p:ph type="sldNum" sz="quarter" idx="12"/>
          </p:nvPr>
        </p:nvSpPr>
        <p:spPr/>
        <p:txBody>
          <a:bodyPr/>
          <a:lstStyle/>
          <a:p>
            <a:fld id="{EAE38CF0-BCF9-4037-A924-0E53FF40C04B}" type="slidenum">
              <a:rPr lang="en-US" altLang="ja-JP" smtClean="0"/>
              <a:pPr/>
              <a:t>15</a:t>
            </a:fld>
            <a:endParaRPr lang="en-US" altLang="ja-JP"/>
          </a:p>
        </p:txBody>
      </p:sp>
    </p:spTree>
    <p:extLst>
      <p:ext uri="{BB962C8B-B14F-4D97-AF65-F5344CB8AC3E}">
        <p14:creationId xmlns:p14="http://schemas.microsoft.com/office/powerpoint/2010/main" val="2083598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230092" y="8758"/>
            <a:ext cx="8780240" cy="2328787"/>
          </a:xfrm>
          <a:prstGeom prst="rect">
            <a:avLst/>
          </a:prstGeom>
        </p:spPr>
        <p:txBody>
          <a:bodyP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ＭＳ Ｐゴシック" pitchFamily="50" charset="-128"/>
              </a:defRPr>
            </a:lvl2pPr>
            <a:lvl3pPr algn="ctr" rtl="0" fontAlgn="base">
              <a:spcBef>
                <a:spcPct val="0"/>
              </a:spcBef>
              <a:spcAft>
                <a:spcPct val="0"/>
              </a:spcAft>
              <a:defRPr kumimoji="1" sz="4400">
                <a:solidFill>
                  <a:schemeClr val="tx2"/>
                </a:solidFill>
                <a:latin typeface="Times New Roman" pitchFamily="18" charset="0"/>
                <a:ea typeface="ＭＳ Ｐゴシック" pitchFamily="50" charset="-128"/>
              </a:defRPr>
            </a:lvl3pPr>
            <a:lvl4pPr algn="ctr" rtl="0" fontAlgn="base">
              <a:spcBef>
                <a:spcPct val="0"/>
              </a:spcBef>
              <a:spcAft>
                <a:spcPct val="0"/>
              </a:spcAft>
              <a:defRPr kumimoji="1" sz="4400">
                <a:solidFill>
                  <a:schemeClr val="tx2"/>
                </a:solidFill>
                <a:latin typeface="Times New Roman" pitchFamily="18" charset="0"/>
                <a:ea typeface="ＭＳ Ｐゴシック" pitchFamily="50" charset="-128"/>
              </a:defRPr>
            </a:lvl4pPr>
            <a:lvl5pPr algn="ctr" rtl="0" fontAlgn="base">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a:lnSpc>
                <a:spcPts val="5500"/>
              </a:lnSpc>
            </a:pPr>
            <a:r>
              <a:rPr lang="ja-JP" altLang="en-US" sz="4800" b="0" dirty="0" smtClean="0">
                <a:latin typeface="HGP創英角ﾎﾟｯﾌﾟ体" pitchFamily="50" charset="-128"/>
                <a:ea typeface="HGP創英角ﾎﾟｯﾌﾟ体" pitchFamily="50" charset="-128"/>
              </a:rPr>
              <a:t>認知症</a:t>
            </a:r>
            <a:r>
              <a:rPr lang="ja-JP" altLang="en-US" b="0" dirty="0" smtClean="0">
                <a:latin typeface="HGP創英角ﾎﾟｯﾌﾟ体" pitchFamily="50" charset="-128"/>
                <a:ea typeface="HGP創英角ﾎﾟｯﾌﾟ体" pitchFamily="50" charset="-128"/>
              </a:rPr>
              <a:t>（にんちしょう）</a:t>
            </a:r>
            <a:r>
              <a:rPr lang="ja-JP" altLang="en-US" sz="4800" b="0" dirty="0" smtClean="0">
                <a:latin typeface="HGP創英角ﾎﾟｯﾌﾟ体" pitchFamily="50" charset="-128"/>
                <a:ea typeface="HGP創英角ﾎﾟｯﾌﾟ体" pitchFamily="50" charset="-128"/>
              </a:rPr>
              <a:t>の人に</a:t>
            </a:r>
            <a:r>
              <a:rPr lang="ja-JP" altLang="en-US" sz="4800" b="0" dirty="0" smtClean="0">
                <a:solidFill>
                  <a:srgbClr val="FF0000"/>
                </a:solidFill>
                <a:latin typeface="HGP創英角ﾎﾟｯﾌﾟ体" pitchFamily="50" charset="-128"/>
                <a:ea typeface="HGP創英角ﾎﾟｯﾌﾟ体" pitchFamily="50" charset="-128"/>
              </a:rPr>
              <a:t>怒ったり、むしをする</a:t>
            </a:r>
            <a:r>
              <a:rPr lang="ja-JP" altLang="en-US" sz="4800" b="0" dirty="0">
                <a:solidFill>
                  <a:srgbClr val="FF0000"/>
                </a:solidFill>
                <a:latin typeface="HGP創英角ﾎﾟｯﾌﾟ体" pitchFamily="50" charset="-128"/>
                <a:ea typeface="HGP創英角ﾎﾟｯﾌﾟ体" pitchFamily="50" charset="-128"/>
              </a:rPr>
              <a:t>と</a:t>
            </a:r>
            <a:r>
              <a:rPr lang="ja-JP" altLang="en-US" sz="4800" b="0" dirty="0" smtClean="0">
                <a:latin typeface="HGP創英角ﾎﾟｯﾌﾟ体" pitchFamily="50" charset="-128"/>
                <a:ea typeface="HGP創英角ﾎﾟｯﾌﾟ体" pitchFamily="50" charset="-128"/>
              </a:rPr>
              <a:t>、</a:t>
            </a:r>
            <a:r>
              <a:rPr lang="ja-JP" altLang="en-US" sz="4800" dirty="0" smtClean="0">
                <a:latin typeface="HGP創英角ﾎﾟｯﾌﾟ体" pitchFamily="50" charset="-128"/>
                <a:ea typeface="HGP創英角ﾎﾟｯﾌﾟ体" pitchFamily="50" charset="-128"/>
              </a:rPr>
              <a:t>認知症</a:t>
            </a:r>
            <a:r>
              <a:rPr lang="ja-JP" altLang="en-US" dirty="0" smtClean="0">
                <a:latin typeface="HGP創英角ﾎﾟｯﾌﾟ体" pitchFamily="50" charset="-128"/>
                <a:ea typeface="HGP創英角ﾎﾟｯﾌﾟ体" pitchFamily="50" charset="-128"/>
              </a:rPr>
              <a:t>（にんちしょう）</a:t>
            </a:r>
            <a:r>
              <a:rPr lang="ja-JP" altLang="en-US" sz="4800" dirty="0" smtClean="0">
                <a:latin typeface="HGP創英角ﾎﾟｯﾌﾟ体" pitchFamily="50" charset="-128"/>
                <a:ea typeface="HGP創英角ﾎﾟｯﾌﾟ体" pitchFamily="50" charset="-128"/>
              </a:rPr>
              <a:t>が悪くなります</a:t>
            </a:r>
            <a:endParaRPr lang="en-US" altLang="ja-JP" sz="4800" dirty="0" smtClean="0">
              <a:latin typeface="HGP創英角ﾎﾟｯﾌﾟ体" pitchFamily="50" charset="-128"/>
              <a:ea typeface="HGP創英角ﾎﾟｯﾌﾟ体" pitchFamily="50" charset="-128"/>
            </a:endParaRPr>
          </a:p>
        </p:txBody>
      </p:sp>
      <p:sp>
        <p:nvSpPr>
          <p:cNvPr id="12" name="正方形/長方形 11"/>
          <p:cNvSpPr/>
          <p:nvPr/>
        </p:nvSpPr>
        <p:spPr>
          <a:xfrm>
            <a:off x="359532" y="2333245"/>
            <a:ext cx="4428492" cy="1569660"/>
          </a:xfrm>
          <a:prstGeom prst="rect">
            <a:avLst/>
          </a:prstGeom>
          <a:solidFill>
            <a:schemeClr val="bg2">
              <a:lumMod val="20000"/>
              <a:lumOff val="80000"/>
            </a:schemeClr>
          </a:solidFill>
        </p:spPr>
        <p:txBody>
          <a:bodyPr wrap="square" lIns="91440" tIns="45720" rIns="91440" bIns="45720">
            <a:spAutoFit/>
          </a:bodyPr>
          <a:lstStyle/>
          <a:p>
            <a:pPr algn="ctr"/>
            <a:r>
              <a:rPr lang="ja-JP" altLang="en-US" sz="4800" b="0" dirty="0" smtClean="0">
                <a:ln w="22225">
                  <a:solidFill>
                    <a:schemeClr val="accent2"/>
                  </a:solidFill>
                  <a:prstDash val="solid"/>
                </a:ln>
                <a:solidFill>
                  <a:srgbClr val="1A1A68"/>
                </a:solidFill>
                <a:latin typeface="HG創英角ﾎﾟｯﾌﾟ体" panose="040B0A09000000000000" pitchFamily="49" charset="-128"/>
                <a:ea typeface="HG創英角ﾎﾟｯﾌﾟ体" panose="040B0A09000000000000" pitchFamily="49" charset="-128"/>
              </a:rPr>
              <a:t>元気がなくなりうつになる</a:t>
            </a:r>
            <a:endParaRPr lang="en-US" altLang="ja-JP" sz="4800" b="0" dirty="0" smtClean="0">
              <a:ln w="22225">
                <a:solidFill>
                  <a:schemeClr val="accent2"/>
                </a:solidFill>
                <a:prstDash val="solid"/>
              </a:ln>
              <a:solidFill>
                <a:srgbClr val="1A1A68"/>
              </a:solidFill>
              <a:latin typeface="HG創英角ﾎﾟｯﾌﾟ体" panose="040B0A09000000000000" pitchFamily="49" charset="-128"/>
              <a:ea typeface="HG創英角ﾎﾟｯﾌﾟ体" panose="040B0A09000000000000" pitchFamily="49" charset="-128"/>
            </a:endParaRPr>
          </a:p>
        </p:txBody>
      </p:sp>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l="594" t="6045" r="-594" b="21228"/>
          <a:stretch/>
        </p:blipFill>
        <p:spPr>
          <a:xfrm>
            <a:off x="252530" y="4138346"/>
            <a:ext cx="3117890" cy="2623105"/>
          </a:xfrm>
          <a:prstGeom prst="rect">
            <a:avLst/>
          </a:prstGeom>
        </p:spPr>
      </p:pic>
      <p:sp>
        <p:nvSpPr>
          <p:cNvPr id="13" name="正方形/長方形 12"/>
          <p:cNvSpPr/>
          <p:nvPr/>
        </p:nvSpPr>
        <p:spPr>
          <a:xfrm>
            <a:off x="3005481" y="5161299"/>
            <a:ext cx="6022508" cy="1569660"/>
          </a:xfrm>
          <a:prstGeom prst="rect">
            <a:avLst/>
          </a:prstGeom>
          <a:solidFill>
            <a:schemeClr val="bg2">
              <a:lumMod val="20000"/>
              <a:lumOff val="80000"/>
            </a:schemeClr>
          </a:solidFill>
        </p:spPr>
        <p:txBody>
          <a:bodyPr wrap="square" lIns="91440" tIns="45720" rIns="91440" bIns="45720">
            <a:spAutoFit/>
          </a:bodyPr>
          <a:lstStyle/>
          <a:p>
            <a:pPr algn="ctr"/>
            <a:r>
              <a:rPr lang="ja-JP" altLang="en-US" sz="4800" b="0" dirty="0" smtClean="0">
                <a:ln w="22225">
                  <a:solidFill>
                    <a:schemeClr val="accent2"/>
                  </a:solidFill>
                  <a:prstDash val="solid"/>
                </a:ln>
                <a:solidFill>
                  <a:srgbClr val="1A1A68"/>
                </a:solidFill>
                <a:latin typeface="HG創英角ﾎﾟｯﾌﾟ体" panose="040B0A09000000000000" pitchFamily="49" charset="-128"/>
                <a:ea typeface="HG創英角ﾎﾟｯﾌﾟ体" panose="040B0A09000000000000" pitchFamily="49" charset="-128"/>
              </a:rPr>
              <a:t>ものをとられたと思いこみおこりだす</a:t>
            </a:r>
            <a:endParaRPr lang="en-US" altLang="ja-JP" sz="4800" b="0" dirty="0" smtClean="0">
              <a:ln w="22225">
                <a:solidFill>
                  <a:schemeClr val="accent2"/>
                </a:solidFill>
                <a:prstDash val="solid"/>
              </a:ln>
              <a:solidFill>
                <a:srgbClr val="1A1A68"/>
              </a:solidFill>
              <a:latin typeface="HG創英角ﾎﾟｯﾌﾟ体" panose="040B0A09000000000000" pitchFamily="49" charset="-128"/>
              <a:ea typeface="HG創英角ﾎﾟｯﾌﾟ体" panose="040B0A09000000000000" pitchFamily="49" charset="-128"/>
            </a:endParaRPr>
          </a:p>
        </p:txBody>
      </p:sp>
      <p:pic>
        <p:nvPicPr>
          <p:cNvPr id="3" name="図 2"/>
          <p:cNvPicPr>
            <a:picLocks noChangeAspect="1"/>
          </p:cNvPicPr>
          <p:nvPr/>
        </p:nvPicPr>
        <p:blipFill rotWithShape="1">
          <a:blip r:embed="rId4">
            <a:extLst>
              <a:ext uri="{28A0092B-C50C-407E-A947-70E740481C1C}">
                <a14:useLocalDpi xmlns:a14="http://schemas.microsoft.com/office/drawing/2010/main" val="0"/>
              </a:ext>
            </a:extLst>
          </a:blip>
          <a:srcRect l="2975" t="2435" r="5572"/>
          <a:stretch/>
        </p:blipFill>
        <p:spPr>
          <a:xfrm>
            <a:off x="5450291" y="2276872"/>
            <a:ext cx="2650102" cy="2884427"/>
          </a:xfrm>
          <a:prstGeom prst="rect">
            <a:avLst/>
          </a:prstGeom>
        </p:spPr>
      </p:pic>
      <p:sp>
        <p:nvSpPr>
          <p:cNvPr id="4" name="スライド番号プレースホルダー 3"/>
          <p:cNvSpPr>
            <a:spLocks noGrp="1"/>
          </p:cNvSpPr>
          <p:nvPr>
            <p:ph type="sldNum" sz="quarter" idx="12"/>
          </p:nvPr>
        </p:nvSpPr>
        <p:spPr/>
        <p:txBody>
          <a:bodyPr/>
          <a:lstStyle/>
          <a:p>
            <a:fld id="{EAE38CF0-BCF9-4037-A924-0E53FF40C04B}" type="slidenum">
              <a:rPr lang="en-US" altLang="ja-JP" smtClean="0"/>
              <a:pPr/>
              <a:t>16</a:t>
            </a:fld>
            <a:endParaRPr lang="en-US" altLang="ja-JP"/>
          </a:p>
        </p:txBody>
      </p:sp>
    </p:spTree>
    <p:extLst>
      <p:ext uri="{BB962C8B-B14F-4D97-AF65-F5344CB8AC3E}">
        <p14:creationId xmlns:p14="http://schemas.microsoft.com/office/powerpoint/2010/main" val="35885477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おじいさんの表情のイラスト「はてな」">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44989"/>
            <a:ext cx="2952328" cy="339203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4.bp.blogspot.com/-CTLD_Wq2oBs/USs0HhO_UcI/AAAAAAAAOOY/xL53t8XZoUo/s1600/girl_shoc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25374" y="3020209"/>
            <a:ext cx="2646825" cy="2742797"/>
          </a:xfrm>
          <a:prstGeom prst="rect">
            <a:avLst/>
          </a:prstGeom>
          <a:noFill/>
          <a:extLst>
            <a:ext uri="{909E8E84-426E-40DD-AFC4-6F175D3DCCD1}">
              <a14:hiddenFill xmlns:a14="http://schemas.microsoft.com/office/drawing/2010/main">
                <a:solidFill>
                  <a:srgbClr val="FFFFFF"/>
                </a:solidFill>
              </a14:hiddenFill>
            </a:ext>
          </a:extLst>
        </p:spPr>
      </p:pic>
      <p:sp>
        <p:nvSpPr>
          <p:cNvPr id="8" name="タイトル 1"/>
          <p:cNvSpPr txBox="1">
            <a:spLocks/>
          </p:cNvSpPr>
          <p:nvPr/>
        </p:nvSpPr>
        <p:spPr>
          <a:xfrm>
            <a:off x="0" y="152702"/>
            <a:ext cx="9160596" cy="2592287"/>
          </a:xfrm>
          <a:prstGeom prst="rect">
            <a:avLst/>
          </a:prstGeom>
        </p:spPr>
        <p:txBody>
          <a:bodyP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ＭＳ Ｐゴシック" pitchFamily="50" charset="-128"/>
              </a:defRPr>
            </a:lvl2pPr>
            <a:lvl3pPr algn="ctr" rtl="0" fontAlgn="base">
              <a:spcBef>
                <a:spcPct val="0"/>
              </a:spcBef>
              <a:spcAft>
                <a:spcPct val="0"/>
              </a:spcAft>
              <a:defRPr kumimoji="1" sz="4400">
                <a:solidFill>
                  <a:schemeClr val="tx2"/>
                </a:solidFill>
                <a:latin typeface="Times New Roman" pitchFamily="18" charset="0"/>
                <a:ea typeface="ＭＳ Ｐゴシック" pitchFamily="50" charset="-128"/>
              </a:defRPr>
            </a:lvl3pPr>
            <a:lvl4pPr algn="ctr" rtl="0" fontAlgn="base">
              <a:spcBef>
                <a:spcPct val="0"/>
              </a:spcBef>
              <a:spcAft>
                <a:spcPct val="0"/>
              </a:spcAft>
              <a:defRPr kumimoji="1" sz="4400">
                <a:solidFill>
                  <a:schemeClr val="tx2"/>
                </a:solidFill>
                <a:latin typeface="Times New Roman" pitchFamily="18" charset="0"/>
                <a:ea typeface="ＭＳ Ｐゴシック" pitchFamily="50" charset="-128"/>
              </a:defRPr>
            </a:lvl4pPr>
            <a:lvl5pPr algn="ctr" rtl="0" fontAlgn="base">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r>
              <a:rPr lang="ja-JP" altLang="en-US" sz="5400" dirty="0" smtClean="0">
                <a:latin typeface="HGP創英角ﾎﾟｯﾌﾟ体" pitchFamily="50" charset="-128"/>
                <a:ea typeface="HGP創英角ﾎﾟｯﾌﾟ体" pitchFamily="50" charset="-128"/>
              </a:rPr>
              <a:t>認知症（にんちしょう）の</a:t>
            </a:r>
            <a:endParaRPr lang="en-US" altLang="ja-JP" sz="5400" dirty="0" smtClean="0">
              <a:latin typeface="HGP創英角ﾎﾟｯﾌﾟ体" pitchFamily="50" charset="-128"/>
              <a:ea typeface="HGP創英角ﾎﾟｯﾌﾟ体" pitchFamily="50" charset="-128"/>
            </a:endParaRPr>
          </a:p>
          <a:p>
            <a:r>
              <a:rPr lang="ja-JP" altLang="en-US" sz="5400" dirty="0" smtClean="0">
                <a:latin typeface="HGP創英角ﾎﾟｯﾌﾟ体" pitchFamily="50" charset="-128"/>
                <a:ea typeface="HGP創英角ﾎﾟｯﾌﾟ体" pitchFamily="50" charset="-128"/>
              </a:rPr>
              <a:t>おじいちゃんと</a:t>
            </a:r>
            <a:endParaRPr lang="en-US" altLang="ja-JP" sz="5400" dirty="0" smtClean="0">
              <a:latin typeface="HGP創英角ﾎﾟｯﾌﾟ体" pitchFamily="50" charset="-128"/>
              <a:ea typeface="HGP創英角ﾎﾟｯﾌﾟ体" pitchFamily="50" charset="-128"/>
            </a:endParaRPr>
          </a:p>
          <a:p>
            <a:r>
              <a:rPr lang="ja-JP" altLang="en-US" sz="5400" dirty="0" err="1" smtClean="0">
                <a:latin typeface="HGP創英角ﾎﾟｯﾌﾟ体" pitchFamily="50" charset="-128"/>
                <a:ea typeface="HGP創英角ﾎﾟｯﾌﾟ体" pitchFamily="50" charset="-128"/>
              </a:rPr>
              <a:t>あきちゃん</a:t>
            </a:r>
            <a:endParaRPr lang="en-US" altLang="ja-JP" sz="5400" dirty="0" smtClean="0">
              <a:latin typeface="HGP創英角ﾎﾟｯﾌﾟ体" pitchFamily="50" charset="-128"/>
              <a:ea typeface="HGP創英角ﾎﾟｯﾌﾟ体" pitchFamily="50" charset="-128"/>
            </a:endParaRPr>
          </a:p>
          <a:p>
            <a:endParaRPr lang="ja-JP" altLang="en-US" sz="5400" b="1" spc="-140" dirty="0" smtClean="0">
              <a:latin typeface="HGP創英角ﾎﾟｯﾌﾟ体" pitchFamily="50" charset="-128"/>
              <a:ea typeface="HGP創英角ﾎﾟｯﾌﾟ体" pitchFamily="50" charset="-128"/>
            </a:endParaRPr>
          </a:p>
        </p:txBody>
      </p:sp>
      <p:sp>
        <p:nvSpPr>
          <p:cNvPr id="3" name="スライド番号プレースホルダー 2"/>
          <p:cNvSpPr>
            <a:spLocks noGrp="1"/>
          </p:cNvSpPr>
          <p:nvPr>
            <p:ph type="sldNum" sz="quarter" idx="12"/>
          </p:nvPr>
        </p:nvSpPr>
        <p:spPr/>
        <p:txBody>
          <a:bodyPr/>
          <a:lstStyle/>
          <a:p>
            <a:fld id="{89380C39-4527-4316-B8F1-FF693551F4C9}" type="slidenum">
              <a:rPr lang="en-US" altLang="ja-JP" smtClean="0"/>
              <a:pPr/>
              <a:t>17</a:t>
            </a:fld>
            <a:endParaRPr lang="en-US" altLang="ja-JP"/>
          </a:p>
        </p:txBody>
      </p:sp>
      <p:pic>
        <p:nvPicPr>
          <p:cNvPr id="7" name="Picture 4" descr="女の子の表情のイラスト「てへっ」">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2160" y="3098587"/>
            <a:ext cx="2703006" cy="2796214"/>
          </a:xfrm>
          <a:prstGeom prst="rect">
            <a:avLst/>
          </a:prstGeom>
          <a:noFill/>
          <a:extLst>
            <a:ext uri="{909E8E84-426E-40DD-AFC4-6F175D3DCCD1}">
              <a14:hiddenFill xmlns:a14="http://schemas.microsoft.com/office/drawing/2010/main">
                <a:solidFill>
                  <a:srgbClr val="FFFFFF"/>
                </a:solidFill>
              </a14:hiddenFill>
            </a:ext>
          </a:extLst>
        </p:spPr>
      </p:pic>
      <p:sp>
        <p:nvSpPr>
          <p:cNvPr id="9" name="タイトル 1"/>
          <p:cNvSpPr txBox="1">
            <a:spLocks/>
          </p:cNvSpPr>
          <p:nvPr/>
        </p:nvSpPr>
        <p:spPr>
          <a:xfrm>
            <a:off x="1691680" y="5841384"/>
            <a:ext cx="5328592" cy="1070154"/>
          </a:xfrm>
          <a:prstGeom prst="rect">
            <a:avLst/>
          </a:prstGeom>
        </p:spPr>
        <p:txBody>
          <a:bodyP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ＭＳ Ｐゴシック" pitchFamily="50" charset="-128"/>
              </a:defRPr>
            </a:lvl2pPr>
            <a:lvl3pPr algn="ctr" rtl="0" fontAlgn="base">
              <a:spcBef>
                <a:spcPct val="0"/>
              </a:spcBef>
              <a:spcAft>
                <a:spcPct val="0"/>
              </a:spcAft>
              <a:defRPr kumimoji="1" sz="4400">
                <a:solidFill>
                  <a:schemeClr val="tx2"/>
                </a:solidFill>
                <a:latin typeface="Times New Roman" pitchFamily="18" charset="0"/>
                <a:ea typeface="ＭＳ Ｐゴシック" pitchFamily="50" charset="-128"/>
              </a:defRPr>
            </a:lvl3pPr>
            <a:lvl4pPr algn="ctr" rtl="0" fontAlgn="base">
              <a:spcBef>
                <a:spcPct val="0"/>
              </a:spcBef>
              <a:spcAft>
                <a:spcPct val="0"/>
              </a:spcAft>
              <a:defRPr kumimoji="1" sz="4400">
                <a:solidFill>
                  <a:schemeClr val="tx2"/>
                </a:solidFill>
                <a:latin typeface="Times New Roman" pitchFamily="18" charset="0"/>
                <a:ea typeface="ＭＳ Ｐゴシック" pitchFamily="50" charset="-128"/>
              </a:defRPr>
            </a:lvl4pPr>
            <a:lvl5pPr algn="ctr" rtl="0" fontAlgn="base">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r>
              <a:rPr lang="ja-JP" altLang="en-US" sz="5400" dirty="0">
                <a:latin typeface="HGP創英角ﾎﾟｯﾌﾟ体" pitchFamily="50" charset="-128"/>
                <a:ea typeface="HGP創英角ﾎﾟｯﾌﾟ体" pitchFamily="50" charset="-128"/>
              </a:rPr>
              <a:t>劇</a:t>
            </a:r>
            <a:r>
              <a:rPr lang="ja-JP" altLang="en-US" sz="5400" dirty="0" smtClean="0">
                <a:latin typeface="HGP創英角ﾎﾟｯﾌﾟ体" pitchFamily="50" charset="-128"/>
                <a:ea typeface="HGP創英角ﾎﾟｯﾌﾟ体" pitchFamily="50" charset="-128"/>
              </a:rPr>
              <a:t>を行います</a:t>
            </a:r>
            <a:endParaRPr lang="ja-JP" altLang="en-US" sz="5400" b="1" spc="-140" dirty="0" smtClean="0">
              <a:latin typeface="HGP創英角ﾎﾟｯﾌﾟ体" pitchFamily="50" charset="-128"/>
              <a:ea typeface="HGP創英角ﾎﾟｯﾌﾟ体" pitchFamily="50" charset="-128"/>
            </a:endParaRPr>
          </a:p>
        </p:txBody>
      </p:sp>
    </p:spTree>
    <p:extLst>
      <p:ext uri="{BB962C8B-B14F-4D97-AF65-F5344CB8AC3E}">
        <p14:creationId xmlns:p14="http://schemas.microsoft.com/office/powerpoint/2010/main" val="7540822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209754" y="373407"/>
            <a:ext cx="8930308" cy="1868845"/>
          </a:xfrm>
          <a:prstGeom prst="rect">
            <a:avLst/>
          </a:prstGeom>
        </p:spPr>
        <p:txBody>
          <a:bodyP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ＭＳ Ｐゴシック" pitchFamily="50" charset="-128"/>
              </a:defRPr>
            </a:lvl2pPr>
            <a:lvl3pPr algn="ctr" rtl="0" fontAlgn="base">
              <a:spcBef>
                <a:spcPct val="0"/>
              </a:spcBef>
              <a:spcAft>
                <a:spcPct val="0"/>
              </a:spcAft>
              <a:defRPr kumimoji="1" sz="4400">
                <a:solidFill>
                  <a:schemeClr val="tx2"/>
                </a:solidFill>
                <a:latin typeface="Times New Roman" pitchFamily="18" charset="0"/>
                <a:ea typeface="ＭＳ Ｐゴシック" pitchFamily="50" charset="-128"/>
              </a:defRPr>
            </a:lvl3pPr>
            <a:lvl4pPr algn="ctr" rtl="0" fontAlgn="base">
              <a:spcBef>
                <a:spcPct val="0"/>
              </a:spcBef>
              <a:spcAft>
                <a:spcPct val="0"/>
              </a:spcAft>
              <a:defRPr kumimoji="1" sz="4400">
                <a:solidFill>
                  <a:schemeClr val="tx2"/>
                </a:solidFill>
                <a:latin typeface="Times New Roman" pitchFamily="18" charset="0"/>
                <a:ea typeface="ＭＳ Ｐゴシック" pitchFamily="50" charset="-128"/>
              </a:defRPr>
            </a:lvl4pPr>
            <a:lvl5pPr algn="ctr" rtl="0" fontAlgn="base">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algn="l"/>
            <a:r>
              <a:rPr lang="ja-JP" altLang="en-US" sz="5400" dirty="0" smtClean="0">
                <a:latin typeface="HGP創英角ﾎﾟｯﾌﾟ体" pitchFamily="50" charset="-128"/>
                <a:ea typeface="HGP創英角ﾎﾟｯﾌﾟ体" pitchFamily="50" charset="-128"/>
              </a:rPr>
              <a:t>　　認知症（にんちしょう）の人　</a:t>
            </a:r>
            <a:endParaRPr lang="en-US" altLang="ja-JP" sz="5400" dirty="0" smtClean="0">
              <a:latin typeface="HGP創英角ﾎﾟｯﾌﾟ体" pitchFamily="50" charset="-128"/>
              <a:ea typeface="HGP創英角ﾎﾟｯﾌﾟ体" pitchFamily="50" charset="-128"/>
            </a:endParaRPr>
          </a:p>
          <a:p>
            <a:pPr algn="l"/>
            <a:r>
              <a:rPr lang="ja-JP" altLang="en-US" sz="5400" dirty="0">
                <a:latin typeface="HGP創英角ﾎﾟｯﾌﾟ体" pitchFamily="50" charset="-128"/>
                <a:ea typeface="HGP創英角ﾎﾟｯﾌﾟ体" pitchFamily="50" charset="-128"/>
              </a:rPr>
              <a:t>　</a:t>
            </a:r>
            <a:r>
              <a:rPr lang="ja-JP" altLang="en-US" sz="5400" dirty="0" smtClean="0">
                <a:latin typeface="HGP創英角ﾎﾟｯﾌﾟ体" pitchFamily="50" charset="-128"/>
                <a:ea typeface="HGP創英角ﾎﾟｯﾌﾟ体" pitchFamily="50" charset="-128"/>
              </a:rPr>
              <a:t>　を助けてあげましょう</a:t>
            </a:r>
            <a:endParaRPr lang="en-US" altLang="ja-JP" sz="5400" dirty="0" smtClean="0">
              <a:latin typeface="HGP創英角ﾎﾟｯﾌﾟ体" pitchFamily="50" charset="-128"/>
              <a:ea typeface="HGP創英角ﾎﾟｯﾌﾟ体" pitchFamily="50" charset="-128"/>
            </a:endParaRPr>
          </a:p>
        </p:txBody>
      </p:sp>
      <p:pic>
        <p:nvPicPr>
          <p:cNvPr id="1026" name="Picture 2" descr="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6237"/>
            <a:ext cx="1192901" cy="9477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8052" y="1217942"/>
            <a:ext cx="1176083" cy="934423"/>
          </a:xfrm>
          <a:prstGeom prst="rect">
            <a:avLst/>
          </a:prstGeom>
          <a:noFill/>
          <a:extLst>
            <a:ext uri="{909E8E84-426E-40DD-AFC4-6F175D3DCCD1}">
              <a14:hiddenFill xmlns:a14="http://schemas.microsoft.com/office/drawing/2010/main">
                <a:solidFill>
                  <a:srgbClr val="FFFFFF"/>
                </a:solidFill>
              </a14:hiddenFill>
            </a:ext>
          </a:extLst>
        </p:spPr>
      </p:pic>
      <p:sp>
        <p:nvSpPr>
          <p:cNvPr id="10" name="タイトル 1"/>
          <p:cNvSpPr txBox="1">
            <a:spLocks/>
          </p:cNvSpPr>
          <p:nvPr/>
        </p:nvSpPr>
        <p:spPr>
          <a:xfrm>
            <a:off x="284788" y="2372759"/>
            <a:ext cx="8780240" cy="4248472"/>
          </a:xfrm>
          <a:prstGeom prst="rect">
            <a:avLst/>
          </a:prstGeom>
          <a:solidFill>
            <a:srgbClr val="FFFF66"/>
          </a:solidFill>
        </p:spPr>
        <p:txBody>
          <a:bodyP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ＭＳ Ｐゴシック" pitchFamily="50" charset="-128"/>
              </a:defRPr>
            </a:lvl2pPr>
            <a:lvl3pPr algn="ctr" rtl="0" fontAlgn="base">
              <a:spcBef>
                <a:spcPct val="0"/>
              </a:spcBef>
              <a:spcAft>
                <a:spcPct val="0"/>
              </a:spcAft>
              <a:defRPr kumimoji="1" sz="4400">
                <a:solidFill>
                  <a:schemeClr val="tx2"/>
                </a:solidFill>
                <a:latin typeface="Times New Roman" pitchFamily="18" charset="0"/>
                <a:ea typeface="ＭＳ Ｐゴシック" pitchFamily="50" charset="-128"/>
              </a:defRPr>
            </a:lvl3pPr>
            <a:lvl4pPr algn="ctr" rtl="0" fontAlgn="base">
              <a:spcBef>
                <a:spcPct val="0"/>
              </a:spcBef>
              <a:spcAft>
                <a:spcPct val="0"/>
              </a:spcAft>
              <a:defRPr kumimoji="1" sz="4400">
                <a:solidFill>
                  <a:schemeClr val="tx2"/>
                </a:solidFill>
                <a:latin typeface="Times New Roman" pitchFamily="18" charset="0"/>
                <a:ea typeface="ＭＳ Ｐゴシック" pitchFamily="50" charset="-128"/>
              </a:defRPr>
            </a:lvl4pPr>
            <a:lvl5pPr algn="ctr" rtl="0" fontAlgn="base">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algn="l"/>
            <a:r>
              <a:rPr lang="ja-JP" altLang="en-US" sz="4800" b="0" dirty="0">
                <a:latin typeface="HGP創英角ﾎﾟｯﾌﾟ体" pitchFamily="50" charset="-128"/>
                <a:ea typeface="HGP創英角ﾎﾟｯﾌﾟ体" pitchFamily="50" charset="-128"/>
              </a:rPr>
              <a:t>今日</a:t>
            </a:r>
            <a:r>
              <a:rPr lang="ja-JP" altLang="en-US" sz="4800" b="0" dirty="0" smtClean="0">
                <a:latin typeface="HGP創英角ﾎﾟｯﾌﾟ体" pitchFamily="50" charset="-128"/>
                <a:ea typeface="HGP創英角ﾎﾟｯﾌﾟ体" pitchFamily="50" charset="-128"/>
              </a:rPr>
              <a:t>からみなさん、認知症サポーターです！</a:t>
            </a:r>
            <a:endParaRPr lang="en-US" altLang="ja-JP" sz="4800" b="0" dirty="0" smtClean="0">
              <a:latin typeface="HGP創英角ﾎﾟｯﾌﾟ体" pitchFamily="50" charset="-128"/>
              <a:ea typeface="HGP創英角ﾎﾟｯﾌﾟ体" pitchFamily="50" charset="-128"/>
            </a:endParaRPr>
          </a:p>
          <a:p>
            <a:pPr algn="l"/>
            <a:r>
              <a:rPr lang="ja-JP" altLang="en-US" sz="4800" b="0" dirty="0" smtClean="0">
                <a:latin typeface="HGP創英角ﾎﾟｯﾌﾟ体" pitchFamily="50" charset="-128"/>
                <a:ea typeface="HGP創英角ﾎﾟｯﾌﾟ体" pitchFamily="50" charset="-128"/>
              </a:rPr>
              <a:t>「認知症の人を助けてあげたい」そんな優しい気持ちを持つ人のことをいいます。</a:t>
            </a:r>
            <a:endParaRPr lang="en-US" altLang="ja-JP" sz="4800" b="0" dirty="0" smtClean="0">
              <a:latin typeface="HGP創英角ﾎﾟｯﾌﾟ体" pitchFamily="50" charset="-128"/>
              <a:ea typeface="HGP創英角ﾎﾟｯﾌﾟ体" pitchFamily="50" charset="-128"/>
            </a:endParaRPr>
          </a:p>
        </p:txBody>
      </p:sp>
      <p:pic>
        <p:nvPicPr>
          <p:cNvPr id="6" name="Picture 4" descr="女の子の表情のイラスト「てへっ」">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5290531"/>
            <a:ext cx="1531067" cy="1583863"/>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p:cNvSpPr>
            <a:spLocks noGrp="1"/>
          </p:cNvSpPr>
          <p:nvPr>
            <p:ph type="sldNum" sz="quarter" idx="12"/>
          </p:nvPr>
        </p:nvSpPr>
        <p:spPr/>
        <p:txBody>
          <a:bodyPr/>
          <a:lstStyle/>
          <a:p>
            <a:fld id="{89380C39-4527-4316-B8F1-FF693551F4C9}" type="slidenum">
              <a:rPr lang="en-US" altLang="ja-JP" smtClean="0"/>
              <a:pPr/>
              <a:t>18</a:t>
            </a:fld>
            <a:endParaRPr lang="en-US" altLang="ja-JP"/>
          </a:p>
        </p:txBody>
      </p:sp>
    </p:spTree>
    <p:extLst>
      <p:ext uri="{BB962C8B-B14F-4D97-AF65-F5344CB8AC3E}">
        <p14:creationId xmlns:p14="http://schemas.microsoft.com/office/powerpoint/2010/main" val="1432157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107504" y="188640"/>
            <a:ext cx="8856984" cy="4536504"/>
          </a:xfrm>
          <a:prstGeom prst="rect">
            <a:avLst/>
          </a:prstGeom>
        </p:spPr>
        <p:txBody>
          <a:bodyP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ＭＳ Ｐゴシック" pitchFamily="50" charset="-128"/>
              </a:defRPr>
            </a:lvl2pPr>
            <a:lvl3pPr algn="ctr" rtl="0" fontAlgn="base">
              <a:spcBef>
                <a:spcPct val="0"/>
              </a:spcBef>
              <a:spcAft>
                <a:spcPct val="0"/>
              </a:spcAft>
              <a:defRPr kumimoji="1" sz="4400">
                <a:solidFill>
                  <a:schemeClr val="tx2"/>
                </a:solidFill>
                <a:latin typeface="Times New Roman" pitchFamily="18" charset="0"/>
                <a:ea typeface="ＭＳ Ｐゴシック" pitchFamily="50" charset="-128"/>
              </a:defRPr>
            </a:lvl3pPr>
            <a:lvl4pPr algn="ctr" rtl="0" fontAlgn="base">
              <a:spcBef>
                <a:spcPct val="0"/>
              </a:spcBef>
              <a:spcAft>
                <a:spcPct val="0"/>
              </a:spcAft>
              <a:defRPr kumimoji="1" sz="4400">
                <a:solidFill>
                  <a:schemeClr val="tx2"/>
                </a:solidFill>
                <a:latin typeface="Times New Roman" pitchFamily="18" charset="0"/>
                <a:ea typeface="ＭＳ Ｐゴシック" pitchFamily="50" charset="-128"/>
              </a:defRPr>
            </a:lvl4pPr>
            <a:lvl5pPr algn="ctr" rtl="0" fontAlgn="base">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r>
              <a:rPr lang="ja-JP" altLang="en-US" sz="6000" dirty="0" smtClean="0">
                <a:latin typeface="HGP創英角ﾎﾟｯﾌﾟ体" pitchFamily="50" charset="-128"/>
                <a:ea typeface="HGP創英角ﾎﾟｯﾌﾟ体" pitchFamily="50" charset="-128"/>
              </a:rPr>
              <a:t>★おさらい★</a:t>
            </a:r>
            <a:endParaRPr lang="en-US" altLang="ja-JP" sz="6000" dirty="0" smtClean="0">
              <a:latin typeface="HGP創英角ﾎﾟｯﾌﾟ体" pitchFamily="50" charset="-128"/>
              <a:ea typeface="HGP創英角ﾎﾟｯﾌﾟ体" pitchFamily="50" charset="-128"/>
            </a:endParaRPr>
          </a:p>
          <a:p>
            <a:pPr>
              <a:lnSpc>
                <a:spcPts val="4800"/>
              </a:lnSpc>
            </a:pPr>
            <a:endParaRPr lang="en-US" altLang="ja-JP" sz="5400" dirty="0" smtClean="0">
              <a:latin typeface="HGP創英角ﾎﾟｯﾌﾟ体" pitchFamily="50" charset="-128"/>
              <a:ea typeface="HGP創英角ﾎﾟｯﾌﾟ体" pitchFamily="50" charset="-128"/>
            </a:endParaRPr>
          </a:p>
          <a:p>
            <a:r>
              <a:rPr lang="ja-JP" altLang="en-US" sz="6000" dirty="0" smtClean="0">
                <a:latin typeface="HGP創英角ﾎﾟｯﾌﾟ体" pitchFamily="50" charset="-128"/>
                <a:ea typeface="HGP創英角ﾎﾟｯﾌﾟ体" pitchFamily="50" charset="-128"/>
              </a:rPr>
              <a:t>認知症（にんちしょう）</a:t>
            </a:r>
            <a:endParaRPr lang="en-US" altLang="ja-JP" sz="6000" dirty="0" smtClean="0">
              <a:latin typeface="HGP創英角ﾎﾟｯﾌﾟ体" pitchFamily="50" charset="-128"/>
              <a:ea typeface="HGP創英角ﾎﾟｯﾌﾟ体" pitchFamily="50" charset="-128"/>
            </a:endParaRPr>
          </a:p>
          <a:p>
            <a:r>
              <a:rPr lang="ja-JP" altLang="en-US" sz="6000" dirty="0" smtClean="0">
                <a:latin typeface="HGP創英角ﾎﾟｯﾌﾟ体" pitchFamily="50" charset="-128"/>
                <a:ea typeface="HGP創英角ﾎﾟｯﾌﾟ体" pitchFamily="50" charset="-128"/>
              </a:rPr>
              <a:t>サポーターのみなさんに</a:t>
            </a:r>
            <a:endParaRPr lang="en-US" altLang="ja-JP" sz="6000" dirty="0" smtClean="0">
              <a:latin typeface="HGP創英角ﾎﾟｯﾌﾟ体" pitchFamily="50" charset="-128"/>
              <a:ea typeface="HGP創英角ﾎﾟｯﾌﾟ体" pitchFamily="50" charset="-128"/>
            </a:endParaRPr>
          </a:p>
          <a:p>
            <a:r>
              <a:rPr lang="ja-JP" altLang="en-US" sz="6600" dirty="0" smtClean="0">
                <a:latin typeface="HGP創英角ﾎﾟｯﾌﾟ体" pitchFamily="50" charset="-128"/>
                <a:ea typeface="HGP創英角ﾎﾟｯﾌﾟ体" pitchFamily="50" charset="-128"/>
              </a:rPr>
              <a:t>クイズ！！</a:t>
            </a:r>
            <a:endParaRPr lang="ja-JP" altLang="en-US" sz="6000" b="1" spc="-140" dirty="0" smtClean="0">
              <a:latin typeface="HGP創英角ﾎﾟｯﾌﾟ体" pitchFamily="50" charset="-128"/>
              <a:ea typeface="HGP創英角ﾎﾟｯﾌﾟ体" pitchFamily="50" charset="-128"/>
            </a:endParaRPr>
          </a:p>
        </p:txBody>
      </p:sp>
      <p:pic>
        <p:nvPicPr>
          <p:cNvPr id="3076" name="Picture 4" descr="女の子の表情のイラスト「はてな」">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981" y="4005064"/>
            <a:ext cx="2409825" cy="257175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男の子の表情のイラスト「はてな」">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6176" y="3990782"/>
            <a:ext cx="2238375" cy="2571751"/>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p:txBody>
          <a:bodyPr/>
          <a:lstStyle/>
          <a:p>
            <a:fld id="{89380C39-4527-4316-B8F1-FF693551F4C9}" type="slidenum">
              <a:rPr lang="en-US" altLang="ja-JP" smtClean="0"/>
              <a:pPr/>
              <a:t>19</a:t>
            </a:fld>
            <a:endParaRPr lang="en-US" altLang="ja-JP"/>
          </a:p>
        </p:txBody>
      </p:sp>
    </p:spTree>
    <p:extLst>
      <p:ext uri="{BB962C8B-B14F-4D97-AF65-F5344CB8AC3E}">
        <p14:creationId xmlns:p14="http://schemas.microsoft.com/office/powerpoint/2010/main" val="1401686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251520" y="332656"/>
            <a:ext cx="8352928" cy="1728192"/>
          </a:xfrm>
          <a:prstGeom prst="rect">
            <a:avLst/>
          </a:prstGeom>
        </p:spPr>
        <p:txBody>
          <a:bodyP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ＭＳ Ｐゴシック" pitchFamily="50" charset="-128"/>
              </a:defRPr>
            </a:lvl2pPr>
            <a:lvl3pPr algn="ctr" rtl="0" fontAlgn="base">
              <a:spcBef>
                <a:spcPct val="0"/>
              </a:spcBef>
              <a:spcAft>
                <a:spcPct val="0"/>
              </a:spcAft>
              <a:defRPr kumimoji="1" sz="4400">
                <a:solidFill>
                  <a:schemeClr val="tx2"/>
                </a:solidFill>
                <a:latin typeface="Times New Roman" pitchFamily="18" charset="0"/>
                <a:ea typeface="ＭＳ Ｐゴシック" pitchFamily="50" charset="-128"/>
              </a:defRPr>
            </a:lvl3pPr>
            <a:lvl4pPr algn="ctr" rtl="0" fontAlgn="base">
              <a:spcBef>
                <a:spcPct val="0"/>
              </a:spcBef>
              <a:spcAft>
                <a:spcPct val="0"/>
              </a:spcAft>
              <a:defRPr kumimoji="1" sz="4400">
                <a:solidFill>
                  <a:schemeClr val="tx2"/>
                </a:solidFill>
                <a:latin typeface="Times New Roman" pitchFamily="18" charset="0"/>
                <a:ea typeface="ＭＳ Ｐゴシック" pitchFamily="50" charset="-128"/>
              </a:defRPr>
            </a:lvl4pPr>
            <a:lvl5pPr algn="ctr" rtl="0" fontAlgn="base">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r>
              <a:rPr lang="ja-JP" altLang="en-US" sz="5400" dirty="0">
                <a:latin typeface="HGP創英角ﾎﾟｯﾌﾟ体" pitchFamily="50" charset="-128"/>
                <a:ea typeface="HGP創英角ﾎﾟｯﾌﾟ体" pitchFamily="50" charset="-128"/>
              </a:rPr>
              <a:t>年</a:t>
            </a:r>
            <a:r>
              <a:rPr lang="ja-JP" altLang="en-US" sz="5400" dirty="0" smtClean="0">
                <a:latin typeface="HGP創英角ﾎﾟｯﾌﾟ体" pitchFamily="50" charset="-128"/>
                <a:ea typeface="HGP創英角ﾎﾟｯﾌﾟ体" pitchFamily="50" charset="-128"/>
              </a:rPr>
              <a:t>をとると身体はどう変化するのかな？</a:t>
            </a:r>
            <a:endParaRPr lang="ja-JP" altLang="en-US" sz="5400" b="1" dirty="0" smtClean="0">
              <a:latin typeface="HGP創英角ﾎﾟｯﾌﾟ体" pitchFamily="50" charset="-128"/>
              <a:ea typeface="HGP創英角ﾎﾟｯﾌﾟ体" pitchFamily="50" charset="-128"/>
            </a:endParaRPr>
          </a:p>
        </p:txBody>
      </p:sp>
      <p:pic>
        <p:nvPicPr>
          <p:cNvPr id="5" name="Picture 2" descr="おじいさんの表情のイラスト（泣き）">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 y="2043215"/>
            <a:ext cx="2777298" cy="3753106"/>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1"/>
          <p:cNvSpPr txBox="1">
            <a:spLocks/>
          </p:cNvSpPr>
          <p:nvPr/>
        </p:nvSpPr>
        <p:spPr>
          <a:xfrm>
            <a:off x="2852257" y="2420888"/>
            <a:ext cx="5616624" cy="3582145"/>
          </a:xfrm>
          <a:prstGeom prst="rect">
            <a:avLst/>
          </a:prstGeom>
        </p:spPr>
        <p:txBody>
          <a:bodyP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ＭＳ Ｐゴシック" pitchFamily="50" charset="-128"/>
              </a:defRPr>
            </a:lvl2pPr>
            <a:lvl3pPr algn="ctr" rtl="0" fontAlgn="base">
              <a:spcBef>
                <a:spcPct val="0"/>
              </a:spcBef>
              <a:spcAft>
                <a:spcPct val="0"/>
              </a:spcAft>
              <a:defRPr kumimoji="1" sz="4400">
                <a:solidFill>
                  <a:schemeClr val="tx2"/>
                </a:solidFill>
                <a:latin typeface="Times New Roman" pitchFamily="18" charset="0"/>
                <a:ea typeface="ＭＳ Ｐゴシック" pitchFamily="50" charset="-128"/>
              </a:defRPr>
            </a:lvl3pPr>
            <a:lvl4pPr algn="ctr" rtl="0" fontAlgn="base">
              <a:spcBef>
                <a:spcPct val="0"/>
              </a:spcBef>
              <a:spcAft>
                <a:spcPct val="0"/>
              </a:spcAft>
              <a:defRPr kumimoji="1" sz="4400">
                <a:solidFill>
                  <a:schemeClr val="tx2"/>
                </a:solidFill>
                <a:latin typeface="Times New Roman" pitchFamily="18" charset="0"/>
                <a:ea typeface="ＭＳ Ｐゴシック" pitchFamily="50" charset="-128"/>
              </a:defRPr>
            </a:lvl4pPr>
            <a:lvl5pPr algn="ctr" rtl="0" fontAlgn="base">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algn="l"/>
            <a:r>
              <a:rPr lang="ja-JP" altLang="en-US" sz="4000" dirty="0" smtClean="0">
                <a:solidFill>
                  <a:srgbClr val="CC3300"/>
                </a:solidFill>
                <a:latin typeface="HGP創英角ﾎﾟｯﾌﾟ体" pitchFamily="50" charset="-128"/>
                <a:ea typeface="HGP創英角ﾎﾟｯﾌﾟ体" pitchFamily="50" charset="-128"/>
              </a:rPr>
              <a:t>●目が見えにくくなる</a:t>
            </a:r>
            <a:endParaRPr lang="en-US" altLang="ja-JP" sz="4000" dirty="0" smtClean="0">
              <a:solidFill>
                <a:srgbClr val="CC3300"/>
              </a:solidFill>
              <a:latin typeface="HGP創英角ﾎﾟｯﾌﾟ体" pitchFamily="50" charset="-128"/>
              <a:ea typeface="HGP創英角ﾎﾟｯﾌﾟ体" pitchFamily="50" charset="-128"/>
            </a:endParaRPr>
          </a:p>
          <a:p>
            <a:pPr algn="l"/>
            <a:r>
              <a:rPr lang="ja-JP" altLang="en-US" sz="4000" dirty="0" smtClean="0">
                <a:solidFill>
                  <a:srgbClr val="CC3300"/>
                </a:solidFill>
                <a:latin typeface="HGP創英角ﾎﾟｯﾌﾟ体" pitchFamily="50" charset="-128"/>
                <a:ea typeface="HGP創英角ﾎﾟｯﾌﾟ体" pitchFamily="50" charset="-128"/>
              </a:rPr>
              <a:t>●耳が遠くなる</a:t>
            </a:r>
            <a:endParaRPr lang="en-US" altLang="ja-JP" sz="4000" dirty="0" smtClean="0">
              <a:solidFill>
                <a:srgbClr val="CC3300"/>
              </a:solidFill>
              <a:latin typeface="HGP創英角ﾎﾟｯﾌﾟ体" pitchFamily="50" charset="-128"/>
              <a:ea typeface="HGP創英角ﾎﾟｯﾌﾟ体" pitchFamily="50" charset="-128"/>
            </a:endParaRPr>
          </a:p>
          <a:p>
            <a:pPr algn="l"/>
            <a:r>
              <a:rPr lang="ja-JP" altLang="en-US" sz="4000" dirty="0" smtClean="0">
                <a:solidFill>
                  <a:srgbClr val="CC3300"/>
                </a:solidFill>
                <a:latin typeface="HGP創英角ﾎﾟｯﾌﾟ体" pitchFamily="50" charset="-128"/>
                <a:ea typeface="HGP創英角ﾎﾟｯﾌﾟ体" pitchFamily="50" charset="-128"/>
              </a:rPr>
              <a:t>●しわがふえる</a:t>
            </a:r>
            <a:endParaRPr lang="en-US" altLang="ja-JP" sz="4000" dirty="0" smtClean="0">
              <a:solidFill>
                <a:srgbClr val="CC3300"/>
              </a:solidFill>
              <a:latin typeface="HGP創英角ﾎﾟｯﾌﾟ体" pitchFamily="50" charset="-128"/>
              <a:ea typeface="HGP創英角ﾎﾟｯﾌﾟ体" pitchFamily="50" charset="-128"/>
            </a:endParaRPr>
          </a:p>
          <a:p>
            <a:pPr algn="l"/>
            <a:r>
              <a:rPr lang="ja-JP" altLang="en-US" sz="4000" dirty="0" smtClean="0">
                <a:solidFill>
                  <a:srgbClr val="CC3300"/>
                </a:solidFill>
                <a:latin typeface="HGP創英角ﾎﾟｯﾌﾟ体" pitchFamily="50" charset="-128"/>
                <a:ea typeface="HGP創英角ﾎﾟｯﾌﾟ体" pitchFamily="50" charset="-128"/>
              </a:rPr>
              <a:t>●忘れっぽくなる</a:t>
            </a:r>
            <a:endParaRPr lang="en-US" altLang="ja-JP" sz="4000" dirty="0" smtClean="0">
              <a:solidFill>
                <a:srgbClr val="CC3300"/>
              </a:solidFill>
              <a:latin typeface="HGP創英角ﾎﾟｯﾌﾟ体" pitchFamily="50" charset="-128"/>
              <a:ea typeface="HGP創英角ﾎﾟｯﾌﾟ体" pitchFamily="50" charset="-128"/>
            </a:endParaRPr>
          </a:p>
          <a:p>
            <a:pPr algn="l"/>
            <a:r>
              <a:rPr lang="ja-JP" altLang="en-US" sz="4000" dirty="0" smtClean="0">
                <a:solidFill>
                  <a:srgbClr val="CC3300"/>
                </a:solidFill>
                <a:latin typeface="HGP創英角ﾎﾟｯﾌﾟ体" pitchFamily="50" charset="-128"/>
                <a:ea typeface="HGP創英角ﾎﾟｯﾌﾟ体" pitchFamily="50" charset="-128"/>
              </a:rPr>
              <a:t>●病気になりやすくなる</a:t>
            </a:r>
            <a:endParaRPr lang="en-US" altLang="ja-JP" sz="4000" dirty="0" smtClean="0">
              <a:solidFill>
                <a:srgbClr val="CC3300"/>
              </a:solidFill>
              <a:latin typeface="HGP創英角ﾎﾟｯﾌﾟ体" pitchFamily="50" charset="-128"/>
              <a:ea typeface="HGP創英角ﾎﾟｯﾌﾟ体" pitchFamily="50" charset="-128"/>
            </a:endParaRPr>
          </a:p>
          <a:p>
            <a:pPr algn="l"/>
            <a:r>
              <a:rPr lang="ja-JP" altLang="en-US" sz="4000" dirty="0">
                <a:solidFill>
                  <a:srgbClr val="CC3300"/>
                </a:solidFill>
                <a:latin typeface="HGP創英角ﾎﾟｯﾌﾟ体" pitchFamily="50" charset="-128"/>
                <a:ea typeface="HGP創英角ﾎﾟｯﾌﾟ体" pitchFamily="50" charset="-128"/>
              </a:rPr>
              <a:t>　</a:t>
            </a:r>
            <a:r>
              <a:rPr lang="ja-JP" altLang="en-US" sz="4000" dirty="0" smtClean="0">
                <a:solidFill>
                  <a:srgbClr val="CC3300"/>
                </a:solidFill>
                <a:latin typeface="HGP創英角ﾎﾟｯﾌﾟ体" pitchFamily="50" charset="-128"/>
                <a:ea typeface="HGP創英角ﾎﾟｯﾌﾟ体" pitchFamily="50" charset="-128"/>
              </a:rPr>
              <a:t>　　　　　　　　　　　など</a:t>
            </a:r>
            <a:endParaRPr lang="en-US" altLang="ja-JP" sz="4000" dirty="0" smtClean="0">
              <a:solidFill>
                <a:srgbClr val="CC3300"/>
              </a:solidFill>
              <a:latin typeface="HGP創英角ﾎﾟｯﾌﾟ体" pitchFamily="50" charset="-128"/>
              <a:ea typeface="HGP創英角ﾎﾟｯﾌﾟ体" pitchFamily="50" charset="-128"/>
            </a:endParaRPr>
          </a:p>
          <a:p>
            <a:pPr algn="l"/>
            <a:endParaRPr lang="en-US" altLang="ja-JP" sz="4000" dirty="0" smtClean="0">
              <a:solidFill>
                <a:srgbClr val="CC3300"/>
              </a:solidFill>
              <a:latin typeface="HGP創英角ﾎﾟｯﾌﾟ体" pitchFamily="50" charset="-128"/>
              <a:ea typeface="HGP創英角ﾎﾟｯﾌﾟ体" pitchFamily="50" charset="-128"/>
            </a:endParaRPr>
          </a:p>
        </p:txBody>
      </p:sp>
      <p:sp>
        <p:nvSpPr>
          <p:cNvPr id="2" name="スライド番号プレースホルダー 1"/>
          <p:cNvSpPr>
            <a:spLocks noGrp="1"/>
          </p:cNvSpPr>
          <p:nvPr>
            <p:ph type="sldNum" sz="quarter" idx="12"/>
          </p:nvPr>
        </p:nvSpPr>
        <p:spPr/>
        <p:txBody>
          <a:bodyPr/>
          <a:lstStyle/>
          <a:p>
            <a:fld id="{89380C39-4527-4316-B8F1-FF693551F4C9}" type="slidenum">
              <a:rPr lang="en-US" altLang="ja-JP" smtClean="0"/>
              <a:pPr/>
              <a:t>2</a:t>
            </a:fld>
            <a:endParaRPr lang="en-US" altLang="ja-JP"/>
          </a:p>
        </p:txBody>
      </p:sp>
    </p:spTree>
    <p:extLst>
      <p:ext uri="{BB962C8B-B14F-4D97-AF65-F5344CB8AC3E}">
        <p14:creationId xmlns:p14="http://schemas.microsoft.com/office/powerpoint/2010/main" val="1821629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179512" y="-99392"/>
            <a:ext cx="8856984" cy="6696744"/>
          </a:xfrm>
          <a:prstGeom prst="rect">
            <a:avLst/>
          </a:prstGeom>
        </p:spPr>
        <p:txBody>
          <a:bodyP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ＭＳ Ｐゴシック" pitchFamily="50" charset="-128"/>
              </a:defRPr>
            </a:lvl2pPr>
            <a:lvl3pPr algn="ctr" rtl="0" fontAlgn="base">
              <a:spcBef>
                <a:spcPct val="0"/>
              </a:spcBef>
              <a:spcAft>
                <a:spcPct val="0"/>
              </a:spcAft>
              <a:defRPr kumimoji="1" sz="4400">
                <a:solidFill>
                  <a:schemeClr val="tx2"/>
                </a:solidFill>
                <a:latin typeface="Times New Roman" pitchFamily="18" charset="0"/>
                <a:ea typeface="ＭＳ Ｐゴシック" pitchFamily="50" charset="-128"/>
              </a:defRPr>
            </a:lvl3pPr>
            <a:lvl4pPr algn="ctr" rtl="0" fontAlgn="base">
              <a:spcBef>
                <a:spcPct val="0"/>
              </a:spcBef>
              <a:spcAft>
                <a:spcPct val="0"/>
              </a:spcAft>
              <a:defRPr kumimoji="1" sz="4400">
                <a:solidFill>
                  <a:schemeClr val="tx2"/>
                </a:solidFill>
                <a:latin typeface="Times New Roman" pitchFamily="18" charset="0"/>
                <a:ea typeface="ＭＳ Ｐゴシック" pitchFamily="50" charset="-128"/>
              </a:defRPr>
            </a:lvl4pPr>
            <a:lvl5pPr algn="ctr" rtl="0" fontAlgn="base">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r>
              <a:rPr lang="ja-JP" altLang="en-US" sz="6000" dirty="0" smtClean="0">
                <a:latin typeface="HGP創英角ﾎﾟｯﾌﾟ体" pitchFamily="50" charset="-128"/>
                <a:ea typeface="HGP創英角ﾎﾟｯﾌﾟ体" pitchFamily="50" charset="-128"/>
              </a:rPr>
              <a:t>クイズ</a:t>
            </a:r>
            <a:endParaRPr lang="en-US" altLang="ja-JP" sz="5400" dirty="0" smtClean="0">
              <a:latin typeface="HGP創英角ﾎﾟｯﾌﾟ体" pitchFamily="50" charset="-128"/>
              <a:ea typeface="HGP創英角ﾎﾟｯﾌﾟ体" pitchFamily="50" charset="-128"/>
            </a:endParaRPr>
          </a:p>
          <a:p>
            <a:pPr algn="l"/>
            <a:r>
              <a:rPr lang="ja-JP" altLang="en-US" dirty="0" smtClean="0">
                <a:latin typeface="HGP創英角ﾎﾟｯﾌﾟ体" pitchFamily="50" charset="-128"/>
                <a:ea typeface="HGP創英角ﾎﾟｯﾌﾟ体" pitchFamily="50" charset="-128"/>
              </a:rPr>
              <a:t>１．自分の家が分からずうろうろしているおじいちゃん。</a:t>
            </a:r>
            <a:endParaRPr lang="en-US" altLang="ja-JP" dirty="0" smtClean="0">
              <a:latin typeface="HGP創英角ﾎﾟｯﾌﾟ体" pitchFamily="50" charset="-128"/>
              <a:ea typeface="HGP創英角ﾎﾟｯﾌﾟ体" pitchFamily="50" charset="-128"/>
            </a:endParaRPr>
          </a:p>
          <a:p>
            <a:pPr algn="l"/>
            <a:r>
              <a:rPr lang="ja-JP" altLang="en-US" dirty="0" smtClean="0">
                <a:latin typeface="HGP創英角ﾎﾟｯﾌﾟ体" pitchFamily="50" charset="-128"/>
                <a:ea typeface="HGP創英角ﾎﾟｯﾌﾟ体" pitchFamily="50" charset="-128"/>
              </a:rPr>
              <a:t>こんなときどうする？</a:t>
            </a:r>
            <a:endParaRPr lang="en-US" altLang="ja-JP" dirty="0" smtClean="0">
              <a:latin typeface="HGP創英角ﾎﾟｯﾌﾟ体" pitchFamily="50" charset="-128"/>
              <a:ea typeface="HGP創英角ﾎﾟｯﾌﾟ体" pitchFamily="50" charset="-128"/>
            </a:endParaRPr>
          </a:p>
          <a:p>
            <a:pPr algn="l">
              <a:lnSpc>
                <a:spcPts val="2000"/>
              </a:lnSpc>
            </a:pPr>
            <a:endParaRPr lang="en-US" altLang="ja-JP" dirty="0" smtClean="0">
              <a:latin typeface="HGP創英角ﾎﾟｯﾌﾟ体" pitchFamily="50" charset="-128"/>
              <a:ea typeface="HGP創英角ﾎﾟｯﾌﾟ体" pitchFamily="50" charset="-128"/>
            </a:endParaRPr>
          </a:p>
          <a:p>
            <a:pPr algn="l"/>
            <a:r>
              <a:rPr lang="ja-JP" altLang="en-US" spc="-140" dirty="0" smtClean="0">
                <a:solidFill>
                  <a:srgbClr val="1A1A68"/>
                </a:solidFill>
                <a:latin typeface="HGP創英角ﾎﾟｯﾌﾟ体" pitchFamily="50" charset="-128"/>
                <a:ea typeface="HGP創英角ﾎﾟｯﾌﾟ体" pitchFamily="50" charset="-128"/>
              </a:rPr>
              <a:t>①無視する。</a:t>
            </a:r>
            <a:endParaRPr lang="en-US" altLang="ja-JP" spc="-140" dirty="0" smtClean="0">
              <a:solidFill>
                <a:srgbClr val="1A1A68"/>
              </a:solidFill>
              <a:latin typeface="HGP創英角ﾎﾟｯﾌﾟ体" pitchFamily="50" charset="-128"/>
              <a:ea typeface="HGP創英角ﾎﾟｯﾌﾟ体" pitchFamily="50" charset="-128"/>
            </a:endParaRPr>
          </a:p>
          <a:p>
            <a:pPr algn="l"/>
            <a:r>
              <a:rPr lang="ja-JP" altLang="en-US" spc="-140" dirty="0" smtClean="0">
                <a:solidFill>
                  <a:srgbClr val="1A1A68"/>
                </a:solidFill>
                <a:latin typeface="HGP創英角ﾎﾟｯﾌﾟ体" pitchFamily="50" charset="-128"/>
                <a:ea typeface="HGP創英角ﾎﾟｯﾌﾟ体" pitchFamily="50" charset="-128"/>
              </a:rPr>
              <a:t>②さりげなく様子を見る。</a:t>
            </a:r>
            <a:endParaRPr lang="en-US" altLang="ja-JP" spc="-140" dirty="0" smtClean="0">
              <a:solidFill>
                <a:srgbClr val="1A1A68"/>
              </a:solidFill>
              <a:latin typeface="HGP創英角ﾎﾟｯﾌﾟ体" pitchFamily="50" charset="-128"/>
              <a:ea typeface="HGP創英角ﾎﾟｯﾌﾟ体" pitchFamily="50" charset="-128"/>
            </a:endParaRPr>
          </a:p>
          <a:p>
            <a:pPr algn="l"/>
            <a:r>
              <a:rPr lang="ja-JP" altLang="en-US" spc="-140" dirty="0" smtClean="0">
                <a:solidFill>
                  <a:srgbClr val="1A1A68"/>
                </a:solidFill>
                <a:latin typeface="HGP創英角ﾎﾟｯﾌﾟ体" pitchFamily="50" charset="-128"/>
                <a:ea typeface="HGP創英角ﾎﾟｯﾌﾟ体" pitchFamily="50" charset="-128"/>
              </a:rPr>
              <a:t>③後ろから大きな声で声をかける。</a:t>
            </a:r>
            <a:endParaRPr lang="en-US" altLang="ja-JP" spc="-140" dirty="0" smtClean="0">
              <a:solidFill>
                <a:srgbClr val="1A1A68"/>
              </a:solidFill>
              <a:latin typeface="HGP創英角ﾎﾟｯﾌﾟ体" pitchFamily="50" charset="-128"/>
              <a:ea typeface="HGP創英角ﾎﾟｯﾌﾟ体" pitchFamily="50" charset="-128"/>
            </a:endParaRPr>
          </a:p>
          <a:p>
            <a:pPr algn="l"/>
            <a:r>
              <a:rPr lang="ja-JP" altLang="en-US" spc="-140" dirty="0" smtClean="0">
                <a:solidFill>
                  <a:srgbClr val="1A1A68"/>
                </a:solidFill>
                <a:latin typeface="HGP創英角ﾎﾟｯﾌﾟ体" pitchFamily="50" charset="-128"/>
                <a:ea typeface="HGP創英角ﾎﾟｯﾌﾟ体" pitchFamily="50" charset="-128"/>
              </a:rPr>
              <a:t>④目を合わせて、ゆっくりはっきり声をかける。「何かお困りですか？」</a:t>
            </a:r>
            <a:endParaRPr lang="en-US" altLang="ja-JP" spc="-140" dirty="0" smtClean="0">
              <a:solidFill>
                <a:srgbClr val="1A1A68"/>
              </a:solidFill>
              <a:latin typeface="HGP創英角ﾎﾟｯﾌﾟ体" pitchFamily="50" charset="-128"/>
              <a:ea typeface="HGP創英角ﾎﾟｯﾌﾟ体" pitchFamily="50" charset="-128"/>
            </a:endParaRPr>
          </a:p>
          <a:p>
            <a:pPr algn="l"/>
            <a:endParaRPr lang="en-US" altLang="ja-JP" spc="-140" dirty="0" smtClean="0">
              <a:latin typeface="HGP創英角ﾎﾟｯﾌﾟ体" pitchFamily="50" charset="-128"/>
              <a:ea typeface="HGP創英角ﾎﾟｯﾌﾟ体" pitchFamily="50" charset="-128"/>
            </a:endParaRPr>
          </a:p>
        </p:txBody>
      </p:sp>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l="19184" b="10475"/>
          <a:stretch/>
        </p:blipFill>
        <p:spPr>
          <a:xfrm>
            <a:off x="5940152" y="1700808"/>
            <a:ext cx="2730128" cy="2160240"/>
          </a:xfrm>
          <a:prstGeom prst="rect">
            <a:avLst/>
          </a:prstGeom>
        </p:spPr>
      </p:pic>
      <p:sp>
        <p:nvSpPr>
          <p:cNvPr id="3" name="スライド番号プレースホルダー 2"/>
          <p:cNvSpPr>
            <a:spLocks noGrp="1"/>
          </p:cNvSpPr>
          <p:nvPr>
            <p:ph type="sldNum" sz="quarter" idx="12"/>
          </p:nvPr>
        </p:nvSpPr>
        <p:spPr/>
        <p:txBody>
          <a:bodyPr/>
          <a:lstStyle/>
          <a:p>
            <a:fld id="{89380C39-4527-4316-B8F1-FF693551F4C9}" type="slidenum">
              <a:rPr lang="en-US" altLang="ja-JP" smtClean="0"/>
              <a:pPr/>
              <a:t>20</a:t>
            </a:fld>
            <a:endParaRPr lang="en-US" altLang="ja-JP"/>
          </a:p>
        </p:txBody>
      </p:sp>
    </p:spTree>
    <p:extLst>
      <p:ext uri="{BB962C8B-B14F-4D97-AF65-F5344CB8AC3E}">
        <p14:creationId xmlns:p14="http://schemas.microsoft.com/office/powerpoint/2010/main" val="331113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179512" y="44970"/>
            <a:ext cx="8678758" cy="6669360"/>
          </a:xfrm>
          <a:prstGeom prst="rect">
            <a:avLst/>
          </a:prstGeom>
        </p:spPr>
        <p:txBody>
          <a:bodyP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ＭＳ Ｐゴシック" pitchFamily="50" charset="-128"/>
              </a:defRPr>
            </a:lvl2pPr>
            <a:lvl3pPr algn="ctr" rtl="0" fontAlgn="base">
              <a:spcBef>
                <a:spcPct val="0"/>
              </a:spcBef>
              <a:spcAft>
                <a:spcPct val="0"/>
              </a:spcAft>
              <a:defRPr kumimoji="1" sz="4400">
                <a:solidFill>
                  <a:schemeClr val="tx2"/>
                </a:solidFill>
                <a:latin typeface="Times New Roman" pitchFamily="18" charset="0"/>
                <a:ea typeface="ＭＳ Ｐゴシック" pitchFamily="50" charset="-128"/>
              </a:defRPr>
            </a:lvl3pPr>
            <a:lvl4pPr algn="ctr" rtl="0" fontAlgn="base">
              <a:spcBef>
                <a:spcPct val="0"/>
              </a:spcBef>
              <a:spcAft>
                <a:spcPct val="0"/>
              </a:spcAft>
              <a:defRPr kumimoji="1" sz="4400">
                <a:solidFill>
                  <a:schemeClr val="tx2"/>
                </a:solidFill>
                <a:latin typeface="Times New Roman" pitchFamily="18" charset="0"/>
                <a:ea typeface="ＭＳ Ｐゴシック" pitchFamily="50" charset="-128"/>
              </a:defRPr>
            </a:lvl4pPr>
            <a:lvl5pPr algn="ctr" rtl="0" fontAlgn="base">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r>
              <a:rPr lang="ja-JP" altLang="en-US" sz="5400" dirty="0" smtClean="0">
                <a:latin typeface="HGP創英角ﾎﾟｯﾌﾟ体" pitchFamily="50" charset="-128"/>
                <a:ea typeface="HGP創英角ﾎﾟｯﾌﾟ体" pitchFamily="50" charset="-128"/>
              </a:rPr>
              <a:t>クイズ</a:t>
            </a:r>
            <a:endParaRPr lang="en-US" altLang="ja-JP" sz="4800" dirty="0" smtClean="0">
              <a:latin typeface="HGP創英角ﾎﾟｯﾌﾟ体" pitchFamily="50" charset="-128"/>
              <a:ea typeface="HGP創英角ﾎﾟｯﾌﾟ体" pitchFamily="50" charset="-128"/>
            </a:endParaRPr>
          </a:p>
          <a:p>
            <a:pPr algn="l"/>
            <a:r>
              <a:rPr lang="ja-JP" altLang="en-US" sz="4000" dirty="0" smtClean="0">
                <a:latin typeface="HGP創英角ﾎﾟｯﾌﾟ体" pitchFamily="50" charset="-128"/>
                <a:ea typeface="HGP創英角ﾎﾟｯﾌﾟ体" pitchFamily="50" charset="-128"/>
              </a:rPr>
              <a:t>２．夕食を食べたおじいちゃんが、</a:t>
            </a:r>
            <a:endParaRPr lang="en-US" altLang="ja-JP" sz="4000" dirty="0" smtClean="0">
              <a:latin typeface="HGP創英角ﾎﾟｯﾌﾟ体" pitchFamily="50" charset="-128"/>
              <a:ea typeface="HGP創英角ﾎﾟｯﾌﾟ体" pitchFamily="50" charset="-128"/>
            </a:endParaRPr>
          </a:p>
          <a:p>
            <a:pPr algn="l"/>
            <a:r>
              <a:rPr lang="ja-JP" altLang="en-US" sz="4000" dirty="0" smtClean="0">
                <a:latin typeface="HGP創英角ﾎﾟｯﾌﾟ体" pitchFamily="50" charset="-128"/>
                <a:ea typeface="HGP創英角ﾎﾟｯﾌﾟ体" pitchFamily="50" charset="-128"/>
              </a:rPr>
              <a:t>「まだ食べていない。」と言います。　　</a:t>
            </a:r>
            <a:endParaRPr lang="en-US" altLang="ja-JP" sz="4000" dirty="0" smtClean="0">
              <a:latin typeface="HGP創英角ﾎﾟｯﾌﾟ体" pitchFamily="50" charset="-128"/>
              <a:ea typeface="HGP創英角ﾎﾟｯﾌﾟ体" pitchFamily="50" charset="-128"/>
            </a:endParaRPr>
          </a:p>
          <a:p>
            <a:pPr algn="l"/>
            <a:r>
              <a:rPr lang="ja-JP" altLang="en-US" sz="4000" dirty="0" smtClean="0">
                <a:latin typeface="HGP創英角ﾎﾟｯﾌﾟ体" pitchFamily="50" charset="-128"/>
                <a:ea typeface="HGP創英角ﾎﾟｯﾌﾟ体" pitchFamily="50" charset="-128"/>
              </a:rPr>
              <a:t>こんなときどうする？</a:t>
            </a:r>
            <a:endParaRPr lang="en-US" altLang="ja-JP" sz="4000" dirty="0" smtClean="0">
              <a:latin typeface="HGP創英角ﾎﾟｯﾌﾟ体" pitchFamily="50" charset="-128"/>
              <a:ea typeface="HGP創英角ﾎﾟｯﾌﾟ体" pitchFamily="50" charset="-128"/>
            </a:endParaRPr>
          </a:p>
          <a:p>
            <a:pPr algn="l">
              <a:lnSpc>
                <a:spcPts val="2100"/>
              </a:lnSpc>
            </a:pPr>
            <a:endParaRPr lang="en-US" altLang="ja-JP" sz="4000" dirty="0" smtClean="0">
              <a:latin typeface="HGP創英角ﾎﾟｯﾌﾟ体" pitchFamily="50" charset="-128"/>
              <a:ea typeface="HGP創英角ﾎﾟｯﾌﾟ体" pitchFamily="50" charset="-128"/>
            </a:endParaRPr>
          </a:p>
          <a:p>
            <a:pPr algn="l"/>
            <a:r>
              <a:rPr lang="ja-JP" altLang="en-US" sz="4000" spc="-140" dirty="0" smtClean="0">
                <a:solidFill>
                  <a:srgbClr val="1A1A68"/>
                </a:solidFill>
                <a:latin typeface="HGP創英角ﾎﾟｯﾌﾟ体" pitchFamily="50" charset="-128"/>
                <a:ea typeface="HGP創英角ﾎﾟｯﾌﾟ体" pitchFamily="50" charset="-128"/>
              </a:rPr>
              <a:t>①</a:t>
            </a:r>
            <a:r>
              <a:rPr lang="ja-JP" altLang="en-US" sz="4000" spc="-140" dirty="0">
                <a:solidFill>
                  <a:srgbClr val="1A1A68"/>
                </a:solidFill>
                <a:latin typeface="HGP創英角ﾎﾟｯﾌﾟ体" pitchFamily="50" charset="-128"/>
                <a:ea typeface="HGP創英角ﾎﾟｯﾌﾟ体" pitchFamily="50" charset="-128"/>
              </a:rPr>
              <a:t>困った顔</a:t>
            </a:r>
            <a:r>
              <a:rPr lang="ja-JP" altLang="en-US" sz="4000" spc="-140" dirty="0" smtClean="0">
                <a:solidFill>
                  <a:srgbClr val="1A1A68"/>
                </a:solidFill>
                <a:latin typeface="HGP創英角ﾎﾟｯﾌﾟ体" pitchFamily="50" charset="-128"/>
                <a:ea typeface="HGP創英角ﾎﾟｯﾌﾟ体" pitchFamily="50" charset="-128"/>
              </a:rPr>
              <a:t>やいらいらした顔</a:t>
            </a:r>
            <a:r>
              <a:rPr lang="ja-JP" altLang="en-US" sz="4000" spc="-140" dirty="0">
                <a:solidFill>
                  <a:srgbClr val="1A1A68"/>
                </a:solidFill>
                <a:latin typeface="HGP創英角ﾎﾟｯﾌﾟ体" pitchFamily="50" charset="-128"/>
                <a:ea typeface="HGP創英角ﾎﾟｯﾌﾟ体" pitchFamily="50" charset="-128"/>
              </a:rPr>
              <a:t>をして言う。</a:t>
            </a:r>
            <a:endParaRPr lang="en-US" altLang="ja-JP" sz="4000" spc="-140" dirty="0">
              <a:solidFill>
                <a:srgbClr val="1A1A68"/>
              </a:solidFill>
              <a:latin typeface="HGP創英角ﾎﾟｯﾌﾟ体" pitchFamily="50" charset="-128"/>
              <a:ea typeface="HGP創英角ﾎﾟｯﾌﾟ体" pitchFamily="50" charset="-128"/>
            </a:endParaRPr>
          </a:p>
          <a:p>
            <a:pPr algn="l"/>
            <a:r>
              <a:rPr lang="ja-JP" altLang="en-US" sz="4000" spc="-140" dirty="0">
                <a:solidFill>
                  <a:srgbClr val="1A1A68"/>
                </a:solidFill>
                <a:latin typeface="HGP創英角ﾎﾟｯﾌﾟ体" pitchFamily="50" charset="-128"/>
                <a:ea typeface="HGP創英角ﾎﾟｯﾌﾟ体" pitchFamily="50" charset="-128"/>
              </a:rPr>
              <a:t>　「おじいちゃん、今食べたよ。」</a:t>
            </a:r>
            <a:endParaRPr lang="en-US" altLang="ja-JP" sz="4000" spc="-140" dirty="0">
              <a:solidFill>
                <a:srgbClr val="1A1A68"/>
              </a:solidFill>
              <a:latin typeface="HGP創英角ﾎﾟｯﾌﾟ体" pitchFamily="50" charset="-128"/>
              <a:ea typeface="HGP創英角ﾎﾟｯﾌﾟ体" pitchFamily="50" charset="-128"/>
            </a:endParaRPr>
          </a:p>
          <a:p>
            <a:pPr algn="l"/>
            <a:r>
              <a:rPr lang="ja-JP" altLang="en-US" sz="4000" spc="-140" dirty="0" smtClean="0">
                <a:solidFill>
                  <a:srgbClr val="1A1A68"/>
                </a:solidFill>
                <a:latin typeface="HGP創英角ﾎﾟｯﾌﾟ体" pitchFamily="50" charset="-128"/>
                <a:ea typeface="HGP創英角ﾎﾟｯﾌﾟ体" pitchFamily="50" charset="-128"/>
              </a:rPr>
              <a:t>②怒って言う。「</a:t>
            </a:r>
            <a:r>
              <a:rPr lang="ja-JP" altLang="en-US" sz="4000" spc="-140" dirty="0">
                <a:solidFill>
                  <a:srgbClr val="1A1A68"/>
                </a:solidFill>
                <a:latin typeface="HGP創英角ﾎﾟｯﾌﾟ体" pitchFamily="50" charset="-128"/>
                <a:ea typeface="HGP創英角ﾎﾟｯﾌﾟ体" pitchFamily="50" charset="-128"/>
              </a:rPr>
              <a:t>今食べたでしょう。</a:t>
            </a:r>
            <a:r>
              <a:rPr lang="ja-JP" altLang="en-US" sz="4000" spc="-140" dirty="0" smtClean="0">
                <a:solidFill>
                  <a:srgbClr val="1A1A68"/>
                </a:solidFill>
                <a:latin typeface="HGP創英角ﾎﾟｯﾌﾟ体" pitchFamily="50" charset="-128"/>
                <a:ea typeface="HGP創英角ﾎﾟｯﾌﾟ体" pitchFamily="50" charset="-128"/>
              </a:rPr>
              <a:t>」</a:t>
            </a:r>
            <a:endParaRPr lang="en-US" altLang="ja-JP" sz="4000" spc="-140" dirty="0">
              <a:solidFill>
                <a:srgbClr val="1A1A68"/>
              </a:solidFill>
              <a:latin typeface="HGP創英角ﾎﾟｯﾌﾟ体" pitchFamily="50" charset="-128"/>
              <a:ea typeface="HGP創英角ﾎﾟｯﾌﾟ体" pitchFamily="50" charset="-128"/>
            </a:endParaRPr>
          </a:p>
          <a:p>
            <a:pPr algn="l"/>
            <a:r>
              <a:rPr lang="ja-JP" altLang="en-US" sz="4000" spc="-140" dirty="0" smtClean="0">
                <a:solidFill>
                  <a:srgbClr val="1A1A68"/>
                </a:solidFill>
                <a:latin typeface="HGP創英角ﾎﾟｯﾌﾟ体" pitchFamily="50" charset="-128"/>
                <a:ea typeface="HGP創英角ﾎﾟｯﾌﾟ体" pitchFamily="50" charset="-128"/>
              </a:rPr>
              <a:t>③おじいちゃんの言葉をゆっくり聞いてあげてやさしく言う。</a:t>
            </a:r>
            <a:r>
              <a:rPr lang="ja-JP" altLang="en-US" sz="3200" spc="-140" dirty="0" smtClean="0">
                <a:solidFill>
                  <a:srgbClr val="1A1A68"/>
                </a:solidFill>
                <a:latin typeface="HGP創英角ﾎﾟｯﾌﾟ体" pitchFamily="50" charset="-128"/>
                <a:ea typeface="HGP創英角ﾎﾟｯﾌﾟ体" pitchFamily="50" charset="-128"/>
              </a:rPr>
              <a:t>「</a:t>
            </a:r>
            <a:r>
              <a:rPr lang="ja-JP" altLang="en-US" sz="3200" spc="-140" dirty="0">
                <a:solidFill>
                  <a:srgbClr val="1A1A68"/>
                </a:solidFill>
                <a:latin typeface="HGP創英角ﾎﾟｯﾌﾟ体" pitchFamily="50" charset="-128"/>
                <a:ea typeface="HGP創英角ﾎﾟｯﾌﾟ体" pitchFamily="50" charset="-128"/>
              </a:rPr>
              <a:t>お母さんが作っているから、一緒にみかん食べて待ってようね。</a:t>
            </a:r>
            <a:r>
              <a:rPr lang="ja-JP" altLang="en-US" sz="3200" spc="-140" dirty="0" smtClean="0">
                <a:solidFill>
                  <a:srgbClr val="1A1A68"/>
                </a:solidFill>
                <a:latin typeface="HGP創英角ﾎﾟｯﾌﾟ体" pitchFamily="50" charset="-128"/>
                <a:ea typeface="HGP創英角ﾎﾟｯﾌﾟ体" pitchFamily="50" charset="-128"/>
              </a:rPr>
              <a:t>」</a:t>
            </a:r>
            <a:endParaRPr lang="en-US" altLang="ja-JP" sz="4000" spc="-140" dirty="0" smtClean="0">
              <a:latin typeface="HGP創英角ﾎﾟｯﾌﾟ体" pitchFamily="50" charset="-128"/>
              <a:ea typeface="HGP創英角ﾎﾟｯﾌﾟ体" pitchFamily="50"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328" y="692696"/>
            <a:ext cx="1450082" cy="2187009"/>
          </a:xfrm>
          <a:prstGeom prst="rect">
            <a:avLst/>
          </a:prstGeom>
        </p:spPr>
      </p:pic>
      <p:sp>
        <p:nvSpPr>
          <p:cNvPr id="3" name="スライド番号プレースホルダー 2"/>
          <p:cNvSpPr>
            <a:spLocks noGrp="1"/>
          </p:cNvSpPr>
          <p:nvPr>
            <p:ph type="sldNum" sz="quarter" idx="12"/>
          </p:nvPr>
        </p:nvSpPr>
        <p:spPr/>
        <p:txBody>
          <a:bodyPr/>
          <a:lstStyle/>
          <a:p>
            <a:fld id="{89380C39-4527-4316-B8F1-FF693551F4C9}" type="slidenum">
              <a:rPr lang="en-US" altLang="ja-JP" smtClean="0"/>
              <a:pPr/>
              <a:t>21</a:t>
            </a:fld>
            <a:endParaRPr lang="en-US" altLang="ja-JP"/>
          </a:p>
        </p:txBody>
      </p:sp>
    </p:spTree>
    <p:extLst>
      <p:ext uri="{BB962C8B-B14F-4D97-AF65-F5344CB8AC3E}">
        <p14:creationId xmlns:p14="http://schemas.microsoft.com/office/powerpoint/2010/main" val="3072744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325971" y="4265713"/>
            <a:ext cx="8352928" cy="2592287"/>
          </a:xfrm>
          <a:prstGeom prst="rect">
            <a:avLst/>
          </a:prstGeom>
        </p:spPr>
        <p:txBody>
          <a:bodyP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ＭＳ Ｐゴシック" pitchFamily="50" charset="-128"/>
              </a:defRPr>
            </a:lvl2pPr>
            <a:lvl3pPr algn="ctr" rtl="0" fontAlgn="base">
              <a:spcBef>
                <a:spcPct val="0"/>
              </a:spcBef>
              <a:spcAft>
                <a:spcPct val="0"/>
              </a:spcAft>
              <a:defRPr kumimoji="1" sz="4400">
                <a:solidFill>
                  <a:schemeClr val="tx2"/>
                </a:solidFill>
                <a:latin typeface="Times New Roman" pitchFamily="18" charset="0"/>
                <a:ea typeface="ＭＳ Ｐゴシック" pitchFamily="50" charset="-128"/>
              </a:defRPr>
            </a:lvl3pPr>
            <a:lvl4pPr algn="ctr" rtl="0" fontAlgn="base">
              <a:spcBef>
                <a:spcPct val="0"/>
              </a:spcBef>
              <a:spcAft>
                <a:spcPct val="0"/>
              </a:spcAft>
              <a:defRPr kumimoji="1" sz="4400">
                <a:solidFill>
                  <a:schemeClr val="tx2"/>
                </a:solidFill>
                <a:latin typeface="Times New Roman" pitchFamily="18" charset="0"/>
                <a:ea typeface="ＭＳ Ｐゴシック" pitchFamily="50" charset="-128"/>
              </a:defRPr>
            </a:lvl4pPr>
            <a:lvl5pPr algn="ctr" rtl="0" fontAlgn="base">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r>
              <a:rPr lang="ja-JP" altLang="en-US" dirty="0" smtClean="0">
                <a:latin typeface="HGP創英角ﾎﾟｯﾌﾟ体" pitchFamily="50" charset="-128"/>
                <a:ea typeface="HGP創英角ﾎﾟｯﾌﾟ体" pitchFamily="50" charset="-128"/>
              </a:rPr>
              <a:t>みなさん、</a:t>
            </a:r>
            <a:endParaRPr lang="en-US" altLang="ja-JP" dirty="0" smtClean="0">
              <a:latin typeface="HGP創英角ﾎﾟｯﾌﾟ体" pitchFamily="50" charset="-128"/>
              <a:ea typeface="HGP創英角ﾎﾟｯﾌﾟ体" pitchFamily="50" charset="-128"/>
            </a:endParaRPr>
          </a:p>
          <a:p>
            <a:r>
              <a:rPr lang="ja-JP" altLang="en-US" dirty="0" smtClean="0">
                <a:latin typeface="HGP創英角ﾎﾟｯﾌﾟ体" pitchFamily="50" charset="-128"/>
                <a:ea typeface="HGP創英角ﾎﾟｯﾌﾟ体" pitchFamily="50" charset="-128"/>
              </a:rPr>
              <a:t>認知症（にんちしょう）</a:t>
            </a:r>
            <a:endParaRPr lang="en-US" altLang="ja-JP" dirty="0" smtClean="0">
              <a:latin typeface="HGP創英角ﾎﾟｯﾌﾟ体" pitchFamily="50" charset="-128"/>
              <a:ea typeface="HGP創英角ﾎﾟｯﾌﾟ体" pitchFamily="50" charset="-128"/>
            </a:endParaRPr>
          </a:p>
          <a:p>
            <a:r>
              <a:rPr lang="ja-JP" altLang="en-US" dirty="0" err="1" smtClean="0">
                <a:latin typeface="HGP創英角ﾎﾟｯﾌﾟ体" pitchFamily="50" charset="-128"/>
                <a:ea typeface="HGP創英角ﾎﾟｯﾌﾟ体" pitchFamily="50" charset="-128"/>
              </a:rPr>
              <a:t>って</a:t>
            </a:r>
            <a:r>
              <a:rPr lang="ja-JP" altLang="en-US" dirty="0" smtClean="0">
                <a:latin typeface="HGP創英角ﾎﾟｯﾌﾟ体" pitchFamily="50" charset="-128"/>
                <a:ea typeface="HGP創英角ﾎﾟｯﾌﾟ体" pitchFamily="50" charset="-128"/>
              </a:rPr>
              <a:t>知っていますか？？？</a:t>
            </a:r>
            <a:endParaRPr lang="ja-JP" altLang="en-US" b="1" dirty="0" smtClean="0">
              <a:latin typeface="HGP創英角ﾎﾟｯﾌﾟ体" pitchFamily="50" charset="-128"/>
              <a:ea typeface="HGP創英角ﾎﾟｯﾌﾟ体" pitchFamily="50" charset="-128"/>
            </a:endParaRPr>
          </a:p>
        </p:txBody>
      </p:sp>
      <p:pic>
        <p:nvPicPr>
          <p:cNvPr id="1026" name="Picture 2" descr="男の子の表情のイラスト「はてな」">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587" y="2636260"/>
            <a:ext cx="2184637" cy="251001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女の子の表情のイラスト「はてな」">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4854" y="2636260"/>
            <a:ext cx="2274876" cy="2427734"/>
          </a:xfrm>
          <a:prstGeom prst="rect">
            <a:avLst/>
          </a:prstGeom>
          <a:noFill/>
          <a:extLst>
            <a:ext uri="{909E8E84-426E-40DD-AFC4-6F175D3DCCD1}">
              <a14:hiddenFill xmlns:a14="http://schemas.microsoft.com/office/drawing/2010/main">
                <a:solidFill>
                  <a:srgbClr val="FFFFFF"/>
                </a:solidFill>
              </a14:hiddenFill>
            </a:ext>
          </a:extLst>
        </p:spPr>
      </p:pic>
      <p:sp>
        <p:nvSpPr>
          <p:cNvPr id="5" name="タイトル 1"/>
          <p:cNvSpPr txBox="1">
            <a:spLocks/>
          </p:cNvSpPr>
          <p:nvPr/>
        </p:nvSpPr>
        <p:spPr>
          <a:xfrm>
            <a:off x="262645" y="521980"/>
            <a:ext cx="8352928" cy="2304256"/>
          </a:xfrm>
          <a:prstGeom prst="rect">
            <a:avLst/>
          </a:prstGeom>
        </p:spPr>
        <p:txBody>
          <a:bodyP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ＭＳ Ｐゴシック" pitchFamily="50" charset="-128"/>
              </a:defRPr>
            </a:lvl2pPr>
            <a:lvl3pPr algn="ctr" rtl="0" fontAlgn="base">
              <a:spcBef>
                <a:spcPct val="0"/>
              </a:spcBef>
              <a:spcAft>
                <a:spcPct val="0"/>
              </a:spcAft>
              <a:defRPr kumimoji="1" sz="4400">
                <a:solidFill>
                  <a:schemeClr val="tx2"/>
                </a:solidFill>
                <a:latin typeface="Times New Roman" pitchFamily="18" charset="0"/>
                <a:ea typeface="ＭＳ Ｐゴシック" pitchFamily="50" charset="-128"/>
              </a:defRPr>
            </a:lvl3pPr>
            <a:lvl4pPr algn="ctr" rtl="0" fontAlgn="base">
              <a:spcBef>
                <a:spcPct val="0"/>
              </a:spcBef>
              <a:spcAft>
                <a:spcPct val="0"/>
              </a:spcAft>
              <a:defRPr kumimoji="1" sz="4400">
                <a:solidFill>
                  <a:schemeClr val="tx2"/>
                </a:solidFill>
                <a:latin typeface="Times New Roman" pitchFamily="18" charset="0"/>
                <a:ea typeface="ＭＳ Ｐゴシック" pitchFamily="50" charset="-128"/>
              </a:defRPr>
            </a:lvl4pPr>
            <a:lvl5pPr algn="ctr" rtl="0" fontAlgn="base">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a:lnSpc>
                <a:spcPts val="4900"/>
              </a:lnSpc>
            </a:pPr>
            <a:r>
              <a:rPr lang="ja-JP" altLang="en-US" dirty="0" smtClean="0">
                <a:latin typeface="HGP創英角ﾎﾟｯﾌﾟ体" pitchFamily="50" charset="-128"/>
                <a:ea typeface="HGP創英角ﾎﾟｯﾌﾟ体" pitchFamily="50" charset="-128"/>
              </a:rPr>
              <a:t>年をとるとかかりやすくなる病気</a:t>
            </a:r>
            <a:endParaRPr lang="en-US" altLang="ja-JP" sz="5400" dirty="0" smtClean="0">
              <a:latin typeface="HGP創英角ﾎﾟｯﾌﾟ体" pitchFamily="50" charset="-128"/>
              <a:ea typeface="HGP創英角ﾎﾟｯﾌﾟ体" pitchFamily="50" charset="-128"/>
            </a:endParaRPr>
          </a:p>
          <a:p>
            <a:pPr>
              <a:lnSpc>
                <a:spcPts val="4900"/>
              </a:lnSpc>
            </a:pPr>
            <a:endParaRPr lang="en-US" altLang="ja-JP" sz="5400" dirty="0" smtClean="0">
              <a:latin typeface="HGP創英角ﾎﾟｯﾌﾟ体" pitchFamily="50" charset="-128"/>
              <a:ea typeface="HGP創英角ﾎﾟｯﾌﾟ体" pitchFamily="50" charset="-128"/>
            </a:endParaRPr>
          </a:p>
          <a:p>
            <a:pPr>
              <a:lnSpc>
                <a:spcPts val="4900"/>
              </a:lnSpc>
            </a:pPr>
            <a:r>
              <a:rPr lang="ja-JP" altLang="en-US" sz="5400" dirty="0" smtClean="0">
                <a:latin typeface="HGP創英角ﾎﾟｯﾌﾟ体" pitchFamily="50" charset="-128"/>
                <a:ea typeface="HGP創英角ﾎﾟｯﾌﾟ体" pitchFamily="50" charset="-128"/>
              </a:rPr>
              <a:t>認知症（にんちしょう）</a:t>
            </a:r>
            <a:endParaRPr lang="en-US" altLang="ja-JP" sz="5400" dirty="0" smtClean="0">
              <a:latin typeface="HGP創英角ﾎﾟｯﾌﾟ体" pitchFamily="50" charset="-128"/>
              <a:ea typeface="HGP創英角ﾎﾟｯﾌﾟ体" pitchFamily="50" charset="-128"/>
            </a:endParaRPr>
          </a:p>
        </p:txBody>
      </p:sp>
      <p:sp>
        <p:nvSpPr>
          <p:cNvPr id="3" name="スライド番号プレースホルダー 2"/>
          <p:cNvSpPr>
            <a:spLocks noGrp="1"/>
          </p:cNvSpPr>
          <p:nvPr>
            <p:ph type="sldNum" sz="quarter" idx="12"/>
          </p:nvPr>
        </p:nvSpPr>
        <p:spPr/>
        <p:txBody>
          <a:bodyPr/>
          <a:lstStyle/>
          <a:p>
            <a:fld id="{89380C39-4527-4316-B8F1-FF693551F4C9}" type="slidenum">
              <a:rPr lang="en-US" altLang="ja-JP" smtClean="0"/>
              <a:pPr/>
              <a:t>3</a:t>
            </a:fld>
            <a:endParaRPr lang="en-US" altLang="ja-JP"/>
          </a:p>
        </p:txBody>
      </p:sp>
    </p:spTree>
    <p:extLst>
      <p:ext uri="{BB962C8B-B14F-4D97-AF65-F5344CB8AC3E}">
        <p14:creationId xmlns:p14="http://schemas.microsoft.com/office/powerpoint/2010/main" val="984999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348839">
            <a:off x="273951" y="3375248"/>
            <a:ext cx="3144683" cy="2745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879986">
            <a:off x="4614279" y="3198770"/>
            <a:ext cx="3492647" cy="3098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タイトル 1"/>
          <p:cNvSpPr txBox="1">
            <a:spLocks/>
          </p:cNvSpPr>
          <p:nvPr/>
        </p:nvSpPr>
        <p:spPr>
          <a:xfrm>
            <a:off x="169221" y="5870316"/>
            <a:ext cx="3816424" cy="720080"/>
          </a:xfrm>
          <a:prstGeom prst="rect">
            <a:avLst/>
          </a:prstGeom>
        </p:spPr>
        <p:txBody>
          <a:bodyP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ＭＳ Ｐゴシック" pitchFamily="50" charset="-128"/>
              </a:defRPr>
            </a:lvl2pPr>
            <a:lvl3pPr algn="ctr" rtl="0" fontAlgn="base">
              <a:spcBef>
                <a:spcPct val="0"/>
              </a:spcBef>
              <a:spcAft>
                <a:spcPct val="0"/>
              </a:spcAft>
              <a:defRPr kumimoji="1" sz="4400">
                <a:solidFill>
                  <a:schemeClr val="tx2"/>
                </a:solidFill>
                <a:latin typeface="Times New Roman" pitchFamily="18" charset="0"/>
                <a:ea typeface="ＭＳ Ｐゴシック" pitchFamily="50" charset="-128"/>
              </a:defRPr>
            </a:lvl3pPr>
            <a:lvl4pPr algn="ctr" rtl="0" fontAlgn="base">
              <a:spcBef>
                <a:spcPct val="0"/>
              </a:spcBef>
              <a:spcAft>
                <a:spcPct val="0"/>
              </a:spcAft>
              <a:defRPr kumimoji="1" sz="4400">
                <a:solidFill>
                  <a:schemeClr val="tx2"/>
                </a:solidFill>
                <a:latin typeface="Times New Roman" pitchFamily="18" charset="0"/>
                <a:ea typeface="ＭＳ Ｐゴシック" pitchFamily="50" charset="-128"/>
              </a:defRPr>
            </a:lvl4pPr>
            <a:lvl5pPr algn="ctr" rtl="0" fontAlgn="base">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r>
              <a:rPr lang="ja-JP" altLang="en-US" sz="3200" dirty="0" smtClean="0">
                <a:latin typeface="HGP創英角ﾎﾟｯﾌﾟ体" pitchFamily="50" charset="-128"/>
                <a:ea typeface="HGP創英角ﾎﾟｯﾌﾟ体" pitchFamily="50" charset="-128"/>
              </a:rPr>
              <a:t>健康な脳</a:t>
            </a:r>
            <a:endParaRPr lang="en-US" altLang="ja-JP" sz="3200" dirty="0" smtClean="0">
              <a:latin typeface="HGP創英角ﾎﾟｯﾌﾟ体" pitchFamily="50" charset="-128"/>
              <a:ea typeface="HGP創英角ﾎﾟｯﾌﾟ体" pitchFamily="50" charset="-128"/>
            </a:endParaRPr>
          </a:p>
        </p:txBody>
      </p:sp>
      <p:sp>
        <p:nvSpPr>
          <p:cNvPr id="6" name="タイトル 1"/>
          <p:cNvSpPr txBox="1">
            <a:spLocks/>
          </p:cNvSpPr>
          <p:nvPr/>
        </p:nvSpPr>
        <p:spPr>
          <a:xfrm>
            <a:off x="4322270" y="5870316"/>
            <a:ext cx="4392488" cy="1206992"/>
          </a:xfrm>
          <a:prstGeom prst="rect">
            <a:avLst/>
          </a:prstGeom>
        </p:spPr>
        <p:txBody>
          <a:bodyP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ＭＳ Ｐゴシック" pitchFamily="50" charset="-128"/>
              </a:defRPr>
            </a:lvl2pPr>
            <a:lvl3pPr algn="ctr" rtl="0" fontAlgn="base">
              <a:spcBef>
                <a:spcPct val="0"/>
              </a:spcBef>
              <a:spcAft>
                <a:spcPct val="0"/>
              </a:spcAft>
              <a:defRPr kumimoji="1" sz="4400">
                <a:solidFill>
                  <a:schemeClr val="tx2"/>
                </a:solidFill>
                <a:latin typeface="Times New Roman" pitchFamily="18" charset="0"/>
                <a:ea typeface="ＭＳ Ｐゴシック" pitchFamily="50" charset="-128"/>
              </a:defRPr>
            </a:lvl3pPr>
            <a:lvl4pPr algn="ctr" rtl="0" fontAlgn="base">
              <a:spcBef>
                <a:spcPct val="0"/>
              </a:spcBef>
              <a:spcAft>
                <a:spcPct val="0"/>
              </a:spcAft>
              <a:defRPr kumimoji="1" sz="4400">
                <a:solidFill>
                  <a:schemeClr val="tx2"/>
                </a:solidFill>
                <a:latin typeface="Times New Roman" pitchFamily="18" charset="0"/>
                <a:ea typeface="ＭＳ Ｐゴシック" pitchFamily="50" charset="-128"/>
              </a:defRPr>
            </a:lvl4pPr>
            <a:lvl5pPr algn="ctr" rtl="0" fontAlgn="base">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r>
              <a:rPr lang="ja-JP" altLang="en-US" sz="3200" dirty="0" smtClean="0">
                <a:latin typeface="HGP創英角ﾎﾟｯﾌﾟ体" pitchFamily="50" charset="-128"/>
                <a:ea typeface="HGP創英角ﾎﾟｯﾌﾟ体" pitchFamily="50" charset="-128"/>
              </a:rPr>
              <a:t>認知症の脳</a:t>
            </a:r>
            <a:endParaRPr lang="en-US" altLang="ja-JP" sz="3200" dirty="0" smtClean="0">
              <a:latin typeface="HGP創英角ﾎﾟｯﾌﾟ体" pitchFamily="50" charset="-128"/>
              <a:ea typeface="HGP創英角ﾎﾟｯﾌﾟ体" pitchFamily="50" charset="-128"/>
            </a:endParaRPr>
          </a:p>
        </p:txBody>
      </p:sp>
      <p:sp>
        <p:nvSpPr>
          <p:cNvPr id="2" name="タイトル 1"/>
          <p:cNvSpPr txBox="1">
            <a:spLocks/>
          </p:cNvSpPr>
          <p:nvPr/>
        </p:nvSpPr>
        <p:spPr>
          <a:xfrm>
            <a:off x="128264" y="260649"/>
            <a:ext cx="8780240" cy="1728191"/>
          </a:xfrm>
          <a:prstGeom prst="rect">
            <a:avLst/>
          </a:prstGeom>
        </p:spPr>
        <p:txBody>
          <a:bodyP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ＭＳ Ｐゴシック" pitchFamily="50" charset="-128"/>
              </a:defRPr>
            </a:lvl2pPr>
            <a:lvl3pPr algn="ctr" rtl="0" fontAlgn="base">
              <a:spcBef>
                <a:spcPct val="0"/>
              </a:spcBef>
              <a:spcAft>
                <a:spcPct val="0"/>
              </a:spcAft>
              <a:defRPr kumimoji="1" sz="4400">
                <a:solidFill>
                  <a:schemeClr val="tx2"/>
                </a:solidFill>
                <a:latin typeface="Times New Roman" pitchFamily="18" charset="0"/>
                <a:ea typeface="ＭＳ Ｐゴシック" pitchFamily="50" charset="-128"/>
              </a:defRPr>
            </a:lvl3pPr>
            <a:lvl4pPr algn="ctr" rtl="0" fontAlgn="base">
              <a:spcBef>
                <a:spcPct val="0"/>
              </a:spcBef>
              <a:spcAft>
                <a:spcPct val="0"/>
              </a:spcAft>
              <a:defRPr kumimoji="1" sz="4400">
                <a:solidFill>
                  <a:schemeClr val="tx2"/>
                </a:solidFill>
                <a:latin typeface="Times New Roman" pitchFamily="18" charset="0"/>
                <a:ea typeface="ＭＳ Ｐゴシック" pitchFamily="50" charset="-128"/>
              </a:defRPr>
            </a:lvl4pPr>
            <a:lvl5pPr algn="ctr" rtl="0" fontAlgn="base">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r>
              <a:rPr lang="ja-JP" altLang="en-US" sz="5400" dirty="0" smtClean="0">
                <a:latin typeface="HGP創英角ﾎﾟｯﾌﾟ体" pitchFamily="50" charset="-128"/>
                <a:ea typeface="HGP創英角ﾎﾟｯﾌﾟ体" pitchFamily="50" charset="-128"/>
              </a:rPr>
              <a:t>認知症（にんちしょう）は</a:t>
            </a:r>
            <a:endParaRPr lang="en-US" altLang="ja-JP" sz="5400" dirty="0" smtClean="0">
              <a:latin typeface="HGP創英角ﾎﾟｯﾌﾟ体" pitchFamily="50" charset="-128"/>
              <a:ea typeface="HGP創英角ﾎﾟｯﾌﾟ体" pitchFamily="50" charset="-128"/>
            </a:endParaRPr>
          </a:p>
          <a:p>
            <a:r>
              <a:rPr lang="ja-JP" altLang="en-US" sz="5400" dirty="0" smtClean="0">
                <a:latin typeface="HGP創英角ﾎﾟｯﾌﾟ体" pitchFamily="50" charset="-128"/>
                <a:ea typeface="HGP創英角ﾎﾟｯﾌﾟ体" pitchFamily="50" charset="-128"/>
              </a:rPr>
              <a:t>脳（のう）の病気です</a:t>
            </a:r>
            <a:endParaRPr lang="en-US" altLang="ja-JP" sz="5400" dirty="0" smtClean="0">
              <a:latin typeface="HGP創英角ﾎﾟｯﾌﾟ体" pitchFamily="50" charset="-128"/>
              <a:ea typeface="HGP創英角ﾎﾟｯﾌﾟ体" pitchFamily="50" charset="-128"/>
            </a:endParaRPr>
          </a:p>
        </p:txBody>
      </p:sp>
      <p:sp>
        <p:nvSpPr>
          <p:cNvPr id="7" name="タイトル 1"/>
          <p:cNvSpPr txBox="1">
            <a:spLocks/>
          </p:cNvSpPr>
          <p:nvPr/>
        </p:nvSpPr>
        <p:spPr>
          <a:xfrm>
            <a:off x="459156" y="2172623"/>
            <a:ext cx="8449348" cy="1423641"/>
          </a:xfrm>
          <a:prstGeom prst="rect">
            <a:avLst/>
          </a:prstGeom>
        </p:spPr>
        <p:txBody>
          <a:bodyP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ＭＳ Ｐゴシック" pitchFamily="50" charset="-128"/>
              </a:defRPr>
            </a:lvl2pPr>
            <a:lvl3pPr algn="ctr" rtl="0" fontAlgn="base">
              <a:spcBef>
                <a:spcPct val="0"/>
              </a:spcBef>
              <a:spcAft>
                <a:spcPct val="0"/>
              </a:spcAft>
              <a:defRPr kumimoji="1" sz="4400">
                <a:solidFill>
                  <a:schemeClr val="tx2"/>
                </a:solidFill>
                <a:latin typeface="Times New Roman" pitchFamily="18" charset="0"/>
                <a:ea typeface="ＭＳ Ｐゴシック" pitchFamily="50" charset="-128"/>
              </a:defRPr>
            </a:lvl3pPr>
            <a:lvl4pPr algn="ctr" rtl="0" fontAlgn="base">
              <a:spcBef>
                <a:spcPct val="0"/>
              </a:spcBef>
              <a:spcAft>
                <a:spcPct val="0"/>
              </a:spcAft>
              <a:defRPr kumimoji="1" sz="4400">
                <a:solidFill>
                  <a:schemeClr val="tx2"/>
                </a:solidFill>
                <a:latin typeface="Times New Roman" pitchFamily="18" charset="0"/>
                <a:ea typeface="ＭＳ Ｐゴシック" pitchFamily="50" charset="-128"/>
              </a:defRPr>
            </a:lvl4pPr>
            <a:lvl5pPr algn="ctr" rtl="0" fontAlgn="base">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r>
              <a:rPr lang="ja-JP" altLang="en-US" sz="4000" b="0" dirty="0" smtClean="0">
                <a:latin typeface="HGP創英角ﾎﾟｯﾌﾟ体" pitchFamily="50" charset="-128"/>
                <a:ea typeface="HGP創英角ﾎﾟｯﾌﾟ体" pitchFamily="50" charset="-128"/>
              </a:rPr>
              <a:t>脳の細胞（さいぼう）が死んでしまって</a:t>
            </a:r>
            <a:endParaRPr lang="en-US" altLang="ja-JP" sz="4000" b="0" dirty="0" smtClean="0">
              <a:latin typeface="HGP創英角ﾎﾟｯﾌﾟ体" pitchFamily="50" charset="-128"/>
              <a:ea typeface="HGP創英角ﾎﾟｯﾌﾟ体" pitchFamily="50" charset="-128"/>
            </a:endParaRPr>
          </a:p>
          <a:p>
            <a:r>
              <a:rPr lang="ja-JP" altLang="en-US" sz="4000" b="0" dirty="0" smtClean="0">
                <a:latin typeface="HGP創英角ﾎﾟｯﾌﾟ体" pitchFamily="50" charset="-128"/>
                <a:ea typeface="HGP創英角ﾎﾟｯﾌﾟ体" pitchFamily="50" charset="-128"/>
              </a:rPr>
              <a:t>脳の働きが悪くなります</a:t>
            </a:r>
            <a:endParaRPr lang="en-US" altLang="ja-JP" sz="4000" b="0" dirty="0" smtClean="0">
              <a:latin typeface="HGP創英角ﾎﾟｯﾌﾟ体" pitchFamily="50" charset="-128"/>
              <a:ea typeface="HGP創英角ﾎﾟｯﾌﾟ体" pitchFamily="50" charset="-128"/>
            </a:endParaRPr>
          </a:p>
        </p:txBody>
      </p:sp>
      <p:sp>
        <p:nvSpPr>
          <p:cNvPr id="8" name="スライド番号プレースホルダー 7"/>
          <p:cNvSpPr>
            <a:spLocks noGrp="1"/>
          </p:cNvSpPr>
          <p:nvPr>
            <p:ph type="sldNum" sz="quarter" idx="12"/>
          </p:nvPr>
        </p:nvSpPr>
        <p:spPr/>
        <p:txBody>
          <a:bodyPr/>
          <a:lstStyle/>
          <a:p>
            <a:fld id="{89380C39-4527-4316-B8F1-FF693551F4C9}" type="slidenum">
              <a:rPr lang="en-US" altLang="ja-JP" smtClean="0"/>
              <a:pPr/>
              <a:t>4</a:t>
            </a:fld>
            <a:endParaRPr lang="en-US" altLang="ja-JP"/>
          </a:p>
        </p:txBody>
      </p:sp>
    </p:spTree>
    <p:extLst>
      <p:ext uri="{BB962C8B-B14F-4D97-AF65-F5344CB8AC3E}">
        <p14:creationId xmlns:p14="http://schemas.microsoft.com/office/powerpoint/2010/main" val="3496051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49855" y="2064951"/>
            <a:ext cx="4248472" cy="4793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タイトル 1"/>
          <p:cNvSpPr txBox="1">
            <a:spLocks/>
          </p:cNvSpPr>
          <p:nvPr/>
        </p:nvSpPr>
        <p:spPr>
          <a:xfrm>
            <a:off x="105816" y="0"/>
            <a:ext cx="8780240" cy="864096"/>
          </a:xfrm>
          <a:prstGeom prst="rect">
            <a:avLst/>
          </a:prstGeom>
        </p:spPr>
        <p:txBody>
          <a:bodyP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ＭＳ Ｐゴシック" pitchFamily="50" charset="-128"/>
              </a:defRPr>
            </a:lvl2pPr>
            <a:lvl3pPr algn="ctr" rtl="0" fontAlgn="base">
              <a:spcBef>
                <a:spcPct val="0"/>
              </a:spcBef>
              <a:spcAft>
                <a:spcPct val="0"/>
              </a:spcAft>
              <a:defRPr kumimoji="1" sz="4400">
                <a:solidFill>
                  <a:schemeClr val="tx2"/>
                </a:solidFill>
                <a:latin typeface="Times New Roman" pitchFamily="18" charset="0"/>
                <a:ea typeface="ＭＳ Ｐゴシック" pitchFamily="50" charset="-128"/>
              </a:defRPr>
            </a:lvl3pPr>
            <a:lvl4pPr algn="ctr" rtl="0" fontAlgn="base">
              <a:spcBef>
                <a:spcPct val="0"/>
              </a:spcBef>
              <a:spcAft>
                <a:spcPct val="0"/>
              </a:spcAft>
              <a:defRPr kumimoji="1" sz="4400">
                <a:solidFill>
                  <a:schemeClr val="tx2"/>
                </a:solidFill>
                <a:latin typeface="Times New Roman" pitchFamily="18" charset="0"/>
                <a:ea typeface="ＭＳ Ｐゴシック" pitchFamily="50" charset="-128"/>
              </a:defRPr>
            </a:lvl4pPr>
            <a:lvl5pPr algn="ctr" rtl="0" fontAlgn="base">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r>
              <a:rPr lang="ja-JP" altLang="en-US" sz="5400" dirty="0" smtClean="0">
                <a:latin typeface="HGP創英角ﾎﾟｯﾌﾟ体" pitchFamily="50" charset="-128"/>
                <a:ea typeface="HGP創英角ﾎﾟｯﾌﾟ体" pitchFamily="50" charset="-128"/>
              </a:rPr>
              <a:t>認知症になるとおこること</a:t>
            </a:r>
            <a:endParaRPr lang="en-US" altLang="ja-JP" sz="5400" dirty="0" smtClean="0">
              <a:latin typeface="HGP創英角ﾎﾟｯﾌﾟ体" pitchFamily="50" charset="-128"/>
              <a:ea typeface="HGP創英角ﾎﾟｯﾌﾟ体" pitchFamily="50" charset="-128"/>
            </a:endParaRPr>
          </a:p>
        </p:txBody>
      </p:sp>
      <p:sp>
        <p:nvSpPr>
          <p:cNvPr id="7" name="タイトル 1"/>
          <p:cNvSpPr txBox="1">
            <a:spLocks/>
          </p:cNvSpPr>
          <p:nvPr/>
        </p:nvSpPr>
        <p:spPr>
          <a:xfrm>
            <a:off x="290550" y="933713"/>
            <a:ext cx="8706916" cy="864095"/>
          </a:xfrm>
          <a:prstGeom prst="rect">
            <a:avLst/>
          </a:prstGeom>
        </p:spPr>
        <p:txBody>
          <a:bodyP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ＭＳ Ｐゴシック" pitchFamily="50" charset="-128"/>
              </a:defRPr>
            </a:lvl2pPr>
            <a:lvl3pPr algn="ctr" rtl="0" fontAlgn="base">
              <a:spcBef>
                <a:spcPct val="0"/>
              </a:spcBef>
              <a:spcAft>
                <a:spcPct val="0"/>
              </a:spcAft>
              <a:defRPr kumimoji="1" sz="4400">
                <a:solidFill>
                  <a:schemeClr val="tx2"/>
                </a:solidFill>
                <a:latin typeface="Times New Roman" pitchFamily="18" charset="0"/>
                <a:ea typeface="ＭＳ Ｐゴシック" pitchFamily="50" charset="-128"/>
              </a:defRPr>
            </a:lvl3pPr>
            <a:lvl4pPr algn="ctr" rtl="0" fontAlgn="base">
              <a:spcBef>
                <a:spcPct val="0"/>
              </a:spcBef>
              <a:spcAft>
                <a:spcPct val="0"/>
              </a:spcAft>
              <a:defRPr kumimoji="1" sz="4400">
                <a:solidFill>
                  <a:schemeClr val="tx2"/>
                </a:solidFill>
                <a:latin typeface="Times New Roman" pitchFamily="18" charset="0"/>
                <a:ea typeface="ＭＳ Ｐゴシック" pitchFamily="50" charset="-128"/>
              </a:defRPr>
            </a:lvl4pPr>
            <a:lvl5pPr algn="ctr" rtl="0" fontAlgn="base">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algn="l"/>
            <a:r>
              <a:rPr lang="ja-JP" altLang="en-US" dirty="0" smtClean="0">
                <a:solidFill>
                  <a:srgbClr val="CC3300"/>
                </a:solidFill>
                <a:latin typeface="HGP創英角ﾎﾟｯﾌﾟ体" pitchFamily="50" charset="-128"/>
                <a:ea typeface="HGP創英角ﾎﾟｯﾌﾟ体" pitchFamily="50" charset="-128"/>
              </a:rPr>
              <a:t>●おぼえられない、わすれてしまう</a:t>
            </a:r>
            <a:endParaRPr lang="en-US" altLang="ja-JP" dirty="0" smtClean="0">
              <a:solidFill>
                <a:srgbClr val="CC3300"/>
              </a:solidFill>
              <a:latin typeface="HGP創英角ﾎﾟｯﾌﾟ体" pitchFamily="50" charset="-128"/>
              <a:ea typeface="HGP創英角ﾎﾟｯﾌﾟ体" pitchFamily="50" charset="-128"/>
            </a:endParaRPr>
          </a:p>
          <a:p>
            <a:pPr algn="l"/>
            <a:endParaRPr lang="en-US" altLang="ja-JP" dirty="0" smtClean="0">
              <a:solidFill>
                <a:srgbClr val="CC3300"/>
              </a:solidFill>
              <a:latin typeface="HGP創英角ﾎﾟｯﾌﾟ体" pitchFamily="50" charset="-128"/>
              <a:ea typeface="HGP創英角ﾎﾟｯﾌﾟ体" pitchFamily="50" charset="-128"/>
            </a:endParaRPr>
          </a:p>
        </p:txBody>
      </p:sp>
      <p:sp>
        <p:nvSpPr>
          <p:cNvPr id="11" name="テキスト ボックス 10"/>
          <p:cNvSpPr txBox="1"/>
          <p:nvPr/>
        </p:nvSpPr>
        <p:spPr>
          <a:xfrm>
            <a:off x="5424796" y="4399626"/>
            <a:ext cx="3017912" cy="461665"/>
          </a:xfrm>
          <a:prstGeom prst="rect">
            <a:avLst/>
          </a:prstGeom>
          <a:noFill/>
        </p:spPr>
        <p:txBody>
          <a:bodyPr wrap="square" rtlCol="0">
            <a:spAutoFit/>
          </a:bodyPr>
          <a:lstStyle/>
          <a:p>
            <a:r>
              <a:rPr kumimoji="1" lang="ja-JP" altLang="en-US" sz="2400" dirty="0" smtClean="0">
                <a:latin typeface="HG丸ｺﾞｼｯｸM-PRO" panose="020F0600000000000000" pitchFamily="50" charset="-128"/>
                <a:ea typeface="HG丸ｺﾞｼｯｸM-PRO" panose="020F0600000000000000" pitchFamily="50" charset="-128"/>
              </a:rPr>
              <a:t>むだなじょうほう</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12" name="円/楕円 11"/>
          <p:cNvSpPr/>
          <p:nvPr/>
        </p:nvSpPr>
        <p:spPr bwMode="auto">
          <a:xfrm>
            <a:off x="4935463" y="3370996"/>
            <a:ext cx="432048" cy="394320"/>
          </a:xfrm>
          <a:prstGeom prst="ellipse">
            <a:avLst/>
          </a:prstGeom>
          <a:solidFill>
            <a:srgbClr val="FF0000"/>
          </a:solidFill>
          <a:ln w="38100" cap="flat" cmpd="sng" algn="ctr">
            <a:noFill/>
            <a:prstDash val="solid"/>
            <a:round/>
            <a:headEnd type="none" w="med" len="med"/>
            <a:tailEnd type="none" w="med" len="med"/>
          </a:ln>
          <a:effectLst/>
          <a:extLst/>
        </p:spPr>
        <p:txBody>
          <a:bodyPr vert="horz" wrap="square" lIns="74295" tIns="8890" rIns="74295" bIns="889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smtClean="0">
              <a:ln>
                <a:noFill/>
              </a:ln>
              <a:solidFill>
                <a:schemeClr val="tx2"/>
              </a:solidFill>
              <a:effectLst/>
              <a:latin typeface="ＭＳ Ｐゴシック" pitchFamily="50" charset="-128"/>
              <a:ea typeface="ＭＳ Ｐゴシック" pitchFamily="50" charset="-128"/>
            </a:endParaRPr>
          </a:p>
        </p:txBody>
      </p:sp>
      <p:sp>
        <p:nvSpPr>
          <p:cNvPr id="13" name="円/楕円 12"/>
          <p:cNvSpPr/>
          <p:nvPr/>
        </p:nvSpPr>
        <p:spPr bwMode="auto">
          <a:xfrm>
            <a:off x="4990090" y="3895294"/>
            <a:ext cx="432048" cy="394320"/>
          </a:xfrm>
          <a:prstGeom prst="ellips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8890" rIns="74295" bIns="889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smtClean="0">
              <a:ln>
                <a:noFill/>
              </a:ln>
              <a:solidFill>
                <a:schemeClr val="tx2"/>
              </a:solidFill>
              <a:effectLst/>
              <a:latin typeface="ＭＳ Ｐゴシック" pitchFamily="50" charset="-128"/>
              <a:ea typeface="ＭＳ Ｐゴシック" pitchFamily="50" charset="-128"/>
            </a:endParaRPr>
          </a:p>
        </p:txBody>
      </p:sp>
      <p:sp>
        <p:nvSpPr>
          <p:cNvPr id="14" name="円/楕円 13"/>
          <p:cNvSpPr/>
          <p:nvPr/>
        </p:nvSpPr>
        <p:spPr bwMode="auto">
          <a:xfrm>
            <a:off x="4999747" y="4433298"/>
            <a:ext cx="432048" cy="394320"/>
          </a:xfrm>
          <a:prstGeom prst="ellipse">
            <a:avLst/>
          </a:prstGeom>
          <a:solidFill>
            <a:schemeClr val="bg1"/>
          </a:solidFill>
          <a:ln w="38100" cap="flat" cmpd="sng" algn="ctr">
            <a:solidFill>
              <a:schemeClr val="tx1"/>
            </a:solidFill>
            <a:prstDash val="solid"/>
            <a:round/>
            <a:headEnd type="none" w="med" len="med"/>
            <a:tailEnd type="none" w="med" len="med"/>
          </a:ln>
          <a:effectLst/>
          <a:extLst/>
        </p:spPr>
        <p:txBody>
          <a:bodyPr vert="horz" wrap="square" lIns="74295" tIns="8890" rIns="74295" bIns="889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smtClean="0">
              <a:ln>
                <a:noFill/>
              </a:ln>
              <a:solidFill>
                <a:schemeClr val="tx2"/>
              </a:solidFill>
              <a:effectLst/>
              <a:latin typeface="ＭＳ Ｐゴシック" pitchFamily="50" charset="-128"/>
              <a:ea typeface="ＭＳ Ｐゴシック" pitchFamily="50" charset="-128"/>
            </a:endParaRPr>
          </a:p>
        </p:txBody>
      </p:sp>
      <p:sp>
        <p:nvSpPr>
          <p:cNvPr id="15" name="テキスト ボックス 14"/>
          <p:cNvSpPr txBox="1"/>
          <p:nvPr/>
        </p:nvSpPr>
        <p:spPr>
          <a:xfrm>
            <a:off x="5446929" y="3284984"/>
            <a:ext cx="3017912" cy="461665"/>
          </a:xfrm>
          <a:prstGeom prst="rect">
            <a:avLst/>
          </a:prstGeom>
          <a:noFill/>
        </p:spPr>
        <p:txBody>
          <a:bodyPr wrap="square" rtlCol="0">
            <a:spAutoFit/>
          </a:bodyPr>
          <a:lstStyle/>
          <a:p>
            <a:r>
              <a:rPr kumimoji="1" lang="ja-JP" altLang="en-US" sz="2400" dirty="0" smtClean="0">
                <a:latin typeface="HG丸ｺﾞｼｯｸM-PRO" panose="020F0600000000000000" pitchFamily="50" charset="-128"/>
                <a:ea typeface="HG丸ｺﾞｼｯｸM-PRO" panose="020F0600000000000000" pitchFamily="50" charset="-128"/>
              </a:rPr>
              <a:t>大切なじょうほう</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16" name="テキスト ボックス 15"/>
          <p:cNvSpPr txBox="1"/>
          <p:nvPr/>
        </p:nvSpPr>
        <p:spPr>
          <a:xfrm>
            <a:off x="5422138" y="3822987"/>
            <a:ext cx="3546452" cy="461665"/>
          </a:xfrm>
          <a:prstGeom prst="rect">
            <a:avLst/>
          </a:prstGeom>
          <a:noFill/>
        </p:spPr>
        <p:txBody>
          <a:bodyPr wrap="square" rtlCol="0">
            <a:spAutoFit/>
          </a:bodyPr>
          <a:lstStyle/>
          <a:p>
            <a:r>
              <a:rPr kumimoji="1" lang="ja-JP" altLang="en-US" sz="2400" dirty="0" smtClean="0">
                <a:latin typeface="HG丸ｺﾞｼｯｸM-PRO" panose="020F0600000000000000" pitchFamily="50" charset="-128"/>
                <a:ea typeface="HG丸ｺﾞｼｯｸM-PRO" panose="020F0600000000000000" pitchFamily="50" charset="-128"/>
              </a:rPr>
              <a:t>関心のあるじょうほう</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6" name="コンテンツ プレースホルダー 5"/>
          <p:cNvSpPr>
            <a:spLocks noGrp="1"/>
          </p:cNvSpPr>
          <p:nvPr>
            <p:ph sz="half" idx="2"/>
          </p:nvPr>
        </p:nvSpPr>
        <p:spPr>
          <a:xfrm>
            <a:off x="3170929" y="1867425"/>
            <a:ext cx="5826537" cy="1160624"/>
          </a:xfrm>
        </p:spPr>
        <p:txBody>
          <a:bodyPr/>
          <a:lstStyle/>
          <a:p>
            <a:pPr marL="0" indent="0">
              <a:lnSpc>
                <a:spcPts val="4000"/>
              </a:lnSpc>
              <a:buNone/>
            </a:pPr>
            <a:r>
              <a:rPr kumimoji="1" lang="ja-JP" altLang="en-US" sz="4000" b="1" dirty="0" smtClean="0">
                <a:solidFill>
                  <a:srgbClr val="1A1A68"/>
                </a:solidFill>
                <a:latin typeface="HGP創英角ﾎﾟｯﾌﾟ体" panose="040B0A00000000000000" pitchFamily="50" charset="-128"/>
                <a:ea typeface="HGP創英角ﾎﾟｯﾌﾟ体" panose="040B0A00000000000000" pitchFamily="50" charset="-128"/>
              </a:rPr>
              <a:t>脳にある「きおくのつぼ」</a:t>
            </a:r>
            <a:endParaRPr kumimoji="1" lang="en-US" altLang="ja-JP" sz="4000" b="1" dirty="0" smtClean="0">
              <a:solidFill>
                <a:srgbClr val="1A1A68"/>
              </a:solidFill>
              <a:latin typeface="HGP創英角ﾎﾟｯﾌﾟ体" panose="040B0A00000000000000" pitchFamily="50" charset="-128"/>
              <a:ea typeface="HGP創英角ﾎﾟｯﾌﾟ体" panose="040B0A00000000000000" pitchFamily="50" charset="-128"/>
            </a:endParaRPr>
          </a:p>
          <a:p>
            <a:pPr marL="0" indent="0">
              <a:lnSpc>
                <a:spcPts val="4000"/>
              </a:lnSpc>
              <a:buNone/>
            </a:pPr>
            <a:r>
              <a:rPr lang="ja-JP" altLang="en-US" sz="4000" b="1" dirty="0">
                <a:solidFill>
                  <a:srgbClr val="1A1A68"/>
                </a:solidFill>
                <a:latin typeface="HGP創英角ﾎﾟｯﾌﾟ体" panose="040B0A00000000000000" pitchFamily="50" charset="-128"/>
                <a:ea typeface="HGP創英角ﾎﾟｯﾌﾟ体" panose="040B0A00000000000000" pitchFamily="50" charset="-128"/>
              </a:rPr>
              <a:t>　</a:t>
            </a:r>
            <a:r>
              <a:rPr lang="ja-JP" altLang="en-US" sz="4000" b="1" dirty="0" smtClean="0">
                <a:solidFill>
                  <a:srgbClr val="1A1A68"/>
                </a:solidFill>
                <a:latin typeface="HGP創英角ﾎﾟｯﾌﾟ体" panose="040B0A00000000000000" pitchFamily="50" charset="-128"/>
                <a:ea typeface="HGP創英角ﾎﾟｯﾌﾟ体" panose="040B0A00000000000000" pitchFamily="50" charset="-128"/>
              </a:rPr>
              <a:t>　　</a:t>
            </a:r>
            <a:r>
              <a:rPr lang="ja-JP" altLang="en-US" sz="3200" b="1" dirty="0" smtClean="0">
                <a:solidFill>
                  <a:srgbClr val="1A1A68"/>
                </a:solidFill>
                <a:latin typeface="HGP創英角ﾎﾟｯﾌﾟ体" panose="040B0A00000000000000" pitchFamily="50" charset="-128"/>
                <a:ea typeface="HGP創英角ﾎﾟｯﾌﾟ体" panose="040B0A00000000000000" pitchFamily="50" charset="-128"/>
              </a:rPr>
              <a:t>～イソギンチャク～</a:t>
            </a:r>
            <a:endParaRPr kumimoji="1" lang="ja-JP" altLang="en-US" sz="3200" b="1" dirty="0">
              <a:solidFill>
                <a:srgbClr val="1A1A68"/>
              </a:solidFill>
              <a:latin typeface="HGP創英角ﾎﾟｯﾌﾟ体" panose="040B0A00000000000000" pitchFamily="50" charset="-128"/>
              <a:ea typeface="HGP創英角ﾎﾟｯﾌﾟ体" panose="040B0A00000000000000" pitchFamily="50" charset="-128"/>
            </a:endParaRPr>
          </a:p>
        </p:txBody>
      </p:sp>
      <p:sp>
        <p:nvSpPr>
          <p:cNvPr id="4" name="テキスト ボックス 3"/>
          <p:cNvSpPr txBox="1"/>
          <p:nvPr/>
        </p:nvSpPr>
        <p:spPr>
          <a:xfrm>
            <a:off x="4036551" y="5305198"/>
            <a:ext cx="4932039" cy="1446550"/>
          </a:xfrm>
          <a:prstGeom prst="rect">
            <a:avLst/>
          </a:prstGeom>
          <a:noFill/>
        </p:spPr>
        <p:txBody>
          <a:bodyPr wrap="square" rtlCol="0">
            <a:spAutoFit/>
          </a:bodyPr>
          <a:lstStyle/>
          <a:p>
            <a:r>
              <a:rPr kumimoji="1" lang="ja-JP" altLang="en-US" sz="2200" dirty="0" smtClean="0"/>
              <a:t>たくさんあるイソギンチャクの手はすばやく動いて大切なじょうほうを「きおくのつぼ</a:t>
            </a:r>
            <a:r>
              <a:rPr lang="ja-JP" altLang="en-US" sz="2200" dirty="0" smtClean="0"/>
              <a:t>」に入れます。必要なときに「つぼ」から必要なじょうほうを取り出します。</a:t>
            </a:r>
            <a:endParaRPr kumimoji="1" lang="en-US" altLang="ja-JP" sz="2200" dirty="0" smtClean="0"/>
          </a:p>
        </p:txBody>
      </p:sp>
      <p:sp>
        <p:nvSpPr>
          <p:cNvPr id="17" name="テキスト ボックス 16"/>
          <p:cNvSpPr txBox="1"/>
          <p:nvPr/>
        </p:nvSpPr>
        <p:spPr>
          <a:xfrm>
            <a:off x="474042" y="2132182"/>
            <a:ext cx="2585789" cy="864096"/>
          </a:xfrm>
          <a:prstGeom prst="rect">
            <a:avLst/>
          </a:prstGeom>
          <a:solidFill>
            <a:schemeClr val="bg1"/>
          </a:solidFill>
        </p:spPr>
        <p:txBody>
          <a:bodyPr wrap="square" rtlCol="0">
            <a:spAutoFit/>
          </a:bodyPr>
          <a:lstStyle/>
          <a:p>
            <a:endParaRPr kumimoji="1" lang="ja-JP" altLang="en-US" dirty="0"/>
          </a:p>
        </p:txBody>
      </p:sp>
      <p:sp>
        <p:nvSpPr>
          <p:cNvPr id="18" name="角丸四角形 17"/>
          <p:cNvSpPr/>
          <p:nvPr/>
        </p:nvSpPr>
        <p:spPr bwMode="auto">
          <a:xfrm>
            <a:off x="374785" y="1954604"/>
            <a:ext cx="2368295" cy="986265"/>
          </a:xfrm>
          <a:prstGeom prst="roundRect">
            <a:avLst/>
          </a:prstGeom>
          <a:solidFill>
            <a:srgbClr val="FF9999">
              <a:alpha val="58824"/>
            </a:srgbClr>
          </a:solidFill>
          <a:ln w="9525" cap="flat" cmpd="sng" algn="ctr">
            <a:noFill/>
            <a:prstDash val="solid"/>
            <a:round/>
            <a:headEnd type="none" w="med" len="med"/>
            <a:tailEnd type="none" w="med" len="med"/>
          </a:ln>
          <a:effectLst/>
          <a:extLst/>
        </p:spPr>
        <p:txBody>
          <a:bodyPr vert="horz" wrap="square" lIns="74295" tIns="8890" rIns="74295" bIns="889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kumimoji="1" lang="ja-JP" altLang="en-US" sz="2800" b="1" i="0" u="none" strike="noStrike" cap="none" normalizeH="0" baseline="0" dirty="0" smtClean="0">
                <a:ln>
                  <a:noFill/>
                </a:ln>
                <a:solidFill>
                  <a:schemeClr val="tx2"/>
                </a:solidFill>
                <a:effectLst/>
                <a:latin typeface="ＭＳ Ｐゴシック" pitchFamily="50" charset="-128"/>
                <a:ea typeface="ＭＳ Ｐゴシック" pitchFamily="50" charset="-128"/>
              </a:rPr>
              <a:t>　　</a:t>
            </a:r>
            <a:r>
              <a:rPr kumimoji="1" lang="ja-JP" altLang="en-US" sz="3200" b="1" i="0" u="none" strike="noStrike" cap="none" normalizeH="0" baseline="0" dirty="0" smtClean="0">
                <a:ln>
                  <a:noFill/>
                </a:ln>
                <a:solidFill>
                  <a:schemeClr val="tx2"/>
                </a:solidFill>
                <a:effectLst/>
                <a:latin typeface="ＭＳ Ｐゴシック" pitchFamily="50" charset="-128"/>
                <a:ea typeface="ＭＳ Ｐゴシック" pitchFamily="50" charset="-128"/>
              </a:rPr>
              <a:t>子ども</a:t>
            </a:r>
            <a:endParaRPr kumimoji="1" lang="en-US" altLang="ja-JP" sz="3200" b="1" i="0" u="none" strike="noStrike" cap="none" normalizeH="0" baseline="0" dirty="0" smtClean="0">
              <a:ln>
                <a:noFill/>
              </a:ln>
              <a:solidFill>
                <a:schemeClr val="tx2"/>
              </a:solidFill>
              <a:effectLst/>
              <a:latin typeface="ＭＳ Ｐゴシック" pitchFamily="50" charset="-128"/>
              <a:ea typeface="ＭＳ Ｐゴシック" pitchFamily="50" charset="-128"/>
            </a:endParaRPr>
          </a:p>
          <a:p>
            <a:pPr marL="0" marR="0" indent="0" algn="just" defTabSz="914400" rtl="0" eaLnBrk="1" fontAlgn="base" latinLnBrk="0" hangingPunct="1">
              <a:lnSpc>
                <a:spcPct val="100000"/>
              </a:lnSpc>
              <a:spcBef>
                <a:spcPct val="0"/>
              </a:spcBef>
              <a:spcAft>
                <a:spcPct val="0"/>
              </a:spcAft>
              <a:buClrTx/>
              <a:buSzTx/>
              <a:buFontTx/>
              <a:buNone/>
              <a:tabLst/>
            </a:pPr>
            <a:r>
              <a:rPr lang="ja-JP" altLang="en-US" sz="3200" dirty="0"/>
              <a:t>　</a:t>
            </a:r>
            <a:r>
              <a:rPr kumimoji="1" lang="ja-JP" altLang="en-US" sz="3200" b="1" i="0" u="none" strike="noStrike" cap="none" normalizeH="0" baseline="0" dirty="0" smtClean="0">
                <a:ln>
                  <a:noFill/>
                </a:ln>
                <a:solidFill>
                  <a:schemeClr val="tx2"/>
                </a:solidFill>
                <a:effectLst/>
                <a:latin typeface="ＭＳ Ｐゴシック" pitchFamily="50" charset="-128"/>
                <a:ea typeface="ＭＳ Ｐゴシック" pitchFamily="50" charset="-128"/>
              </a:rPr>
              <a:t>わかい人</a:t>
            </a:r>
            <a:endParaRPr kumimoji="1" lang="ja-JP" altLang="en-US" sz="3600" b="1" i="0" u="none" strike="noStrike" cap="none" normalizeH="0" baseline="0" dirty="0" smtClean="0">
              <a:ln>
                <a:noFill/>
              </a:ln>
              <a:solidFill>
                <a:schemeClr val="tx2"/>
              </a:solidFill>
              <a:effectLst/>
              <a:latin typeface="ＭＳ Ｐゴシック" pitchFamily="50" charset="-128"/>
              <a:ea typeface="ＭＳ Ｐゴシック" pitchFamily="50" charset="-128"/>
            </a:endParaRPr>
          </a:p>
        </p:txBody>
      </p:sp>
      <p:sp>
        <p:nvSpPr>
          <p:cNvPr id="2" name="スライド番号プレースホルダー 1"/>
          <p:cNvSpPr>
            <a:spLocks noGrp="1"/>
          </p:cNvSpPr>
          <p:nvPr>
            <p:ph type="sldNum" sz="quarter" idx="12"/>
          </p:nvPr>
        </p:nvSpPr>
        <p:spPr/>
        <p:txBody>
          <a:bodyPr/>
          <a:lstStyle/>
          <a:p>
            <a:fld id="{EAE38CF0-BCF9-4037-A924-0E53FF40C04B}" type="slidenum">
              <a:rPr lang="en-US" altLang="ja-JP" smtClean="0"/>
              <a:pPr/>
              <a:t>5</a:t>
            </a:fld>
            <a:endParaRPr lang="en-US" altLang="ja-JP"/>
          </a:p>
        </p:txBody>
      </p:sp>
    </p:spTree>
    <p:extLst>
      <p:ext uri="{BB962C8B-B14F-4D97-AF65-F5344CB8AC3E}">
        <p14:creationId xmlns:p14="http://schemas.microsoft.com/office/powerpoint/2010/main" val="8529230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a:xfrm>
            <a:off x="539552" y="-1755576"/>
            <a:ext cx="7772400" cy="1143000"/>
          </a:xfrm>
        </p:spPr>
        <p:txBody>
          <a:bodyPr/>
          <a:lstStyle/>
          <a:p>
            <a:endParaRPr kumimoji="1" lang="ja-JP" altLang="en-US" dirty="0"/>
          </a:p>
        </p:txBody>
      </p:sp>
      <p:pic>
        <p:nvPicPr>
          <p:cNvPr id="23554"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3495" y="1340768"/>
            <a:ext cx="4860032" cy="5216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5604253" y="1634510"/>
            <a:ext cx="3017912" cy="461665"/>
          </a:xfrm>
          <a:prstGeom prst="rect">
            <a:avLst/>
          </a:prstGeom>
          <a:noFill/>
        </p:spPr>
        <p:txBody>
          <a:bodyPr wrap="square" rtlCol="0">
            <a:spAutoFit/>
          </a:bodyPr>
          <a:lstStyle/>
          <a:p>
            <a:r>
              <a:rPr kumimoji="1" lang="ja-JP" altLang="en-US" sz="2400" dirty="0" smtClean="0">
                <a:latin typeface="HG丸ｺﾞｼｯｸM-PRO" panose="020F0600000000000000" pitchFamily="50" charset="-128"/>
                <a:ea typeface="HG丸ｺﾞｼｯｸM-PRO" panose="020F0600000000000000" pitchFamily="50" charset="-128"/>
              </a:rPr>
              <a:t>むだなじょうほう</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6" name="円/楕円 5"/>
          <p:cNvSpPr/>
          <p:nvPr/>
        </p:nvSpPr>
        <p:spPr bwMode="auto">
          <a:xfrm>
            <a:off x="5114920" y="605880"/>
            <a:ext cx="432048" cy="394320"/>
          </a:xfrm>
          <a:prstGeom prst="ellipse">
            <a:avLst/>
          </a:prstGeom>
          <a:solidFill>
            <a:srgbClr val="FF0000"/>
          </a:solidFill>
          <a:ln w="38100" cap="flat" cmpd="sng" algn="ctr">
            <a:noFill/>
            <a:prstDash val="solid"/>
            <a:round/>
            <a:headEnd type="none" w="med" len="med"/>
            <a:tailEnd type="none" w="med" len="med"/>
          </a:ln>
          <a:effectLst/>
          <a:extLst/>
        </p:spPr>
        <p:txBody>
          <a:bodyPr vert="horz" wrap="square" lIns="74295" tIns="8890" rIns="74295" bIns="889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smtClean="0">
              <a:ln>
                <a:noFill/>
              </a:ln>
              <a:solidFill>
                <a:schemeClr val="tx2"/>
              </a:solidFill>
              <a:effectLst/>
              <a:latin typeface="ＭＳ Ｐゴシック" pitchFamily="50" charset="-128"/>
              <a:ea typeface="ＭＳ Ｐゴシック" pitchFamily="50" charset="-128"/>
            </a:endParaRPr>
          </a:p>
        </p:txBody>
      </p:sp>
      <p:sp>
        <p:nvSpPr>
          <p:cNvPr id="7" name="円/楕円 6"/>
          <p:cNvSpPr/>
          <p:nvPr/>
        </p:nvSpPr>
        <p:spPr bwMode="auto">
          <a:xfrm>
            <a:off x="5169547" y="1130178"/>
            <a:ext cx="432048" cy="394320"/>
          </a:xfrm>
          <a:prstGeom prst="ellips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8890" rIns="74295" bIns="889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smtClean="0">
              <a:ln>
                <a:noFill/>
              </a:ln>
              <a:solidFill>
                <a:schemeClr val="tx2"/>
              </a:solidFill>
              <a:effectLst/>
              <a:latin typeface="ＭＳ Ｐゴシック" pitchFamily="50" charset="-128"/>
              <a:ea typeface="ＭＳ Ｐゴシック" pitchFamily="50" charset="-128"/>
            </a:endParaRPr>
          </a:p>
        </p:txBody>
      </p:sp>
      <p:sp>
        <p:nvSpPr>
          <p:cNvPr id="8" name="円/楕円 7"/>
          <p:cNvSpPr/>
          <p:nvPr/>
        </p:nvSpPr>
        <p:spPr bwMode="auto">
          <a:xfrm>
            <a:off x="5179204" y="1668182"/>
            <a:ext cx="432048" cy="394320"/>
          </a:xfrm>
          <a:prstGeom prst="ellipse">
            <a:avLst/>
          </a:prstGeom>
          <a:solidFill>
            <a:schemeClr val="bg1"/>
          </a:solidFill>
          <a:ln w="38100" cap="flat" cmpd="sng" algn="ctr">
            <a:solidFill>
              <a:schemeClr val="tx1"/>
            </a:solidFill>
            <a:prstDash val="solid"/>
            <a:round/>
            <a:headEnd type="none" w="med" len="med"/>
            <a:tailEnd type="none" w="med" len="med"/>
          </a:ln>
          <a:effectLst/>
          <a:extLst/>
        </p:spPr>
        <p:txBody>
          <a:bodyPr vert="horz" wrap="square" lIns="74295" tIns="8890" rIns="74295" bIns="889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smtClean="0">
              <a:ln>
                <a:noFill/>
              </a:ln>
              <a:solidFill>
                <a:schemeClr val="tx2"/>
              </a:solidFill>
              <a:effectLst/>
              <a:latin typeface="ＭＳ Ｐゴシック" pitchFamily="50" charset="-128"/>
              <a:ea typeface="ＭＳ Ｐゴシック" pitchFamily="50" charset="-128"/>
            </a:endParaRPr>
          </a:p>
        </p:txBody>
      </p:sp>
      <p:sp>
        <p:nvSpPr>
          <p:cNvPr id="12" name="テキスト ボックス 11"/>
          <p:cNvSpPr txBox="1"/>
          <p:nvPr/>
        </p:nvSpPr>
        <p:spPr>
          <a:xfrm>
            <a:off x="5726043" y="1026172"/>
            <a:ext cx="3546452" cy="461665"/>
          </a:xfrm>
          <a:prstGeom prst="rect">
            <a:avLst/>
          </a:prstGeom>
          <a:noFill/>
        </p:spPr>
        <p:txBody>
          <a:bodyPr wrap="square" rtlCol="0">
            <a:spAutoFit/>
          </a:bodyPr>
          <a:lstStyle/>
          <a:p>
            <a:r>
              <a:rPr kumimoji="1" lang="ja-JP" altLang="en-US" sz="2400" dirty="0" smtClean="0">
                <a:latin typeface="HG丸ｺﾞｼｯｸM-PRO" panose="020F0600000000000000" pitchFamily="50" charset="-128"/>
                <a:ea typeface="HG丸ｺﾞｼｯｸM-PRO" panose="020F0600000000000000" pitchFamily="50" charset="-128"/>
              </a:rPr>
              <a:t>関心のあるじょうほう</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13" name="テキスト ボックス 12"/>
          <p:cNvSpPr txBox="1"/>
          <p:nvPr/>
        </p:nvSpPr>
        <p:spPr>
          <a:xfrm>
            <a:off x="5004047" y="3025552"/>
            <a:ext cx="3640251" cy="2123658"/>
          </a:xfrm>
          <a:prstGeom prst="rect">
            <a:avLst/>
          </a:prstGeom>
          <a:noFill/>
        </p:spPr>
        <p:txBody>
          <a:bodyPr wrap="square" rtlCol="0">
            <a:spAutoFit/>
          </a:bodyPr>
          <a:lstStyle/>
          <a:p>
            <a:r>
              <a:rPr kumimoji="1" lang="ja-JP" altLang="en-US" sz="2200" dirty="0" smtClean="0"/>
              <a:t>イソギンチャクの手のはたらきが弱くなって、</a:t>
            </a:r>
            <a:r>
              <a:rPr lang="ja-JP" altLang="en-US" sz="2200" dirty="0"/>
              <a:t>大切</a:t>
            </a:r>
            <a:r>
              <a:rPr lang="ja-JP" altLang="en-US" sz="2200" dirty="0" smtClean="0"/>
              <a:t>なじょうほうを「きおくのつぼ」に入れるのに時間がかかります。何度かくりかえせば「きおくのつぼ」に入れることができます。</a:t>
            </a:r>
            <a:endParaRPr kumimoji="1" lang="en-US" altLang="ja-JP" sz="2200" dirty="0" smtClean="0"/>
          </a:p>
        </p:txBody>
      </p:sp>
      <p:sp>
        <p:nvSpPr>
          <p:cNvPr id="14" name="円/楕円 13"/>
          <p:cNvSpPr/>
          <p:nvPr/>
        </p:nvSpPr>
        <p:spPr bwMode="auto">
          <a:xfrm>
            <a:off x="5177144" y="600918"/>
            <a:ext cx="432048" cy="394320"/>
          </a:xfrm>
          <a:prstGeom prst="ellipse">
            <a:avLst/>
          </a:prstGeom>
          <a:solidFill>
            <a:srgbClr val="FF0000"/>
          </a:solidFill>
          <a:ln w="38100" cap="flat" cmpd="sng" algn="ctr">
            <a:noFill/>
            <a:prstDash val="solid"/>
            <a:round/>
            <a:headEnd type="none" w="med" len="med"/>
            <a:tailEnd type="none" w="med" len="med"/>
          </a:ln>
          <a:effectLst/>
          <a:extLst/>
        </p:spPr>
        <p:txBody>
          <a:bodyPr vert="horz" wrap="square" lIns="74295" tIns="8890" rIns="74295" bIns="889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smtClean="0">
              <a:ln>
                <a:noFill/>
              </a:ln>
              <a:solidFill>
                <a:schemeClr val="tx2"/>
              </a:solidFill>
              <a:effectLst/>
              <a:latin typeface="ＭＳ Ｐゴシック" pitchFamily="50" charset="-128"/>
              <a:ea typeface="ＭＳ Ｐゴシック" pitchFamily="50" charset="-128"/>
            </a:endParaRPr>
          </a:p>
        </p:txBody>
      </p:sp>
      <p:sp>
        <p:nvSpPr>
          <p:cNvPr id="15" name="円/楕円 14"/>
          <p:cNvSpPr/>
          <p:nvPr/>
        </p:nvSpPr>
        <p:spPr bwMode="auto">
          <a:xfrm>
            <a:off x="5231771" y="1125216"/>
            <a:ext cx="432048" cy="394320"/>
          </a:xfrm>
          <a:prstGeom prst="ellips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8890" rIns="74295" bIns="889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smtClean="0">
              <a:ln>
                <a:noFill/>
              </a:ln>
              <a:solidFill>
                <a:schemeClr val="tx2"/>
              </a:solidFill>
              <a:effectLst/>
              <a:latin typeface="ＭＳ Ｐゴシック" pitchFamily="50" charset="-128"/>
              <a:ea typeface="ＭＳ Ｐゴシック" pitchFamily="50" charset="-128"/>
            </a:endParaRPr>
          </a:p>
        </p:txBody>
      </p:sp>
      <p:sp>
        <p:nvSpPr>
          <p:cNvPr id="16" name="テキスト ボックス 15"/>
          <p:cNvSpPr txBox="1"/>
          <p:nvPr/>
        </p:nvSpPr>
        <p:spPr>
          <a:xfrm>
            <a:off x="5688610" y="514906"/>
            <a:ext cx="3017912" cy="461665"/>
          </a:xfrm>
          <a:prstGeom prst="rect">
            <a:avLst/>
          </a:prstGeom>
          <a:noFill/>
        </p:spPr>
        <p:txBody>
          <a:bodyPr wrap="square" rtlCol="0">
            <a:spAutoFit/>
          </a:bodyPr>
          <a:lstStyle/>
          <a:p>
            <a:r>
              <a:rPr kumimoji="1" lang="ja-JP" altLang="en-US" sz="2400" dirty="0" smtClean="0">
                <a:latin typeface="HG丸ｺﾞｼｯｸM-PRO" panose="020F0600000000000000" pitchFamily="50" charset="-128"/>
                <a:ea typeface="HG丸ｺﾞｼｯｸM-PRO" panose="020F0600000000000000" pitchFamily="50" charset="-128"/>
              </a:rPr>
              <a:t>大切なじょうほう</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17" name="テキスト ボックス 16"/>
          <p:cNvSpPr txBox="1"/>
          <p:nvPr/>
        </p:nvSpPr>
        <p:spPr>
          <a:xfrm>
            <a:off x="88078" y="1322376"/>
            <a:ext cx="2634029" cy="901352"/>
          </a:xfrm>
          <a:prstGeom prst="rect">
            <a:avLst/>
          </a:prstGeom>
          <a:solidFill>
            <a:schemeClr val="bg1"/>
          </a:solidFill>
        </p:spPr>
        <p:txBody>
          <a:bodyPr wrap="square" rtlCol="0">
            <a:spAutoFit/>
          </a:bodyPr>
          <a:lstStyle/>
          <a:p>
            <a:endParaRPr kumimoji="1" lang="ja-JP" altLang="en-US" dirty="0"/>
          </a:p>
        </p:txBody>
      </p:sp>
      <p:sp>
        <p:nvSpPr>
          <p:cNvPr id="4" name="角丸四角形 3"/>
          <p:cNvSpPr/>
          <p:nvPr/>
        </p:nvSpPr>
        <p:spPr bwMode="auto">
          <a:xfrm>
            <a:off x="555878" y="1522408"/>
            <a:ext cx="2592288" cy="610310"/>
          </a:xfrm>
          <a:prstGeom prst="roundRect">
            <a:avLst/>
          </a:prstGeom>
          <a:solidFill>
            <a:srgbClr val="FF9999">
              <a:alpha val="58824"/>
            </a:srgbClr>
          </a:solidFill>
          <a:ln w="9525" cap="flat" cmpd="sng" algn="ctr">
            <a:noFill/>
            <a:prstDash val="solid"/>
            <a:round/>
            <a:headEnd type="none" w="med" len="med"/>
            <a:tailEnd type="none" w="med" len="med"/>
          </a:ln>
          <a:effectLst/>
          <a:extLst/>
        </p:spPr>
        <p:txBody>
          <a:bodyPr vert="horz" wrap="square" lIns="74295" tIns="8890" rIns="74295" bIns="889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kumimoji="1" lang="ja-JP" altLang="en-US" sz="2800" b="1" i="0" u="none" strike="noStrike" cap="none" normalizeH="0" baseline="0" dirty="0" smtClean="0">
                <a:ln>
                  <a:noFill/>
                </a:ln>
                <a:solidFill>
                  <a:schemeClr val="tx2"/>
                </a:solidFill>
                <a:effectLst/>
                <a:latin typeface="ＭＳ Ｐゴシック" pitchFamily="50" charset="-128"/>
                <a:ea typeface="ＭＳ Ｐゴシック" pitchFamily="50" charset="-128"/>
              </a:rPr>
              <a:t>　　</a:t>
            </a:r>
            <a:r>
              <a:rPr kumimoji="1" lang="ja-JP" altLang="en-US" sz="3200" b="1" i="0" u="none" strike="noStrike" cap="none" normalizeH="0" baseline="0" dirty="0" smtClean="0">
                <a:ln>
                  <a:noFill/>
                </a:ln>
                <a:solidFill>
                  <a:schemeClr val="tx2"/>
                </a:solidFill>
                <a:effectLst/>
                <a:latin typeface="ＭＳ Ｐゴシック" pitchFamily="50" charset="-128"/>
                <a:ea typeface="ＭＳ Ｐゴシック" pitchFamily="50" charset="-128"/>
              </a:rPr>
              <a:t>お年より</a:t>
            </a:r>
          </a:p>
        </p:txBody>
      </p:sp>
      <p:sp>
        <p:nvSpPr>
          <p:cNvPr id="2" name="スライド番号プレースホルダー 1"/>
          <p:cNvSpPr>
            <a:spLocks noGrp="1"/>
          </p:cNvSpPr>
          <p:nvPr>
            <p:ph type="sldNum" sz="quarter" idx="12"/>
          </p:nvPr>
        </p:nvSpPr>
        <p:spPr/>
        <p:txBody>
          <a:bodyPr/>
          <a:lstStyle/>
          <a:p>
            <a:fld id="{EAE38CF0-BCF9-4037-A924-0E53FF40C04B}" type="slidenum">
              <a:rPr lang="en-US" altLang="ja-JP" smtClean="0"/>
              <a:pPr/>
              <a:t>6</a:t>
            </a:fld>
            <a:endParaRPr lang="en-US" altLang="ja-JP"/>
          </a:p>
        </p:txBody>
      </p:sp>
    </p:spTree>
    <p:extLst>
      <p:ext uri="{BB962C8B-B14F-4D97-AF65-F5344CB8AC3E}">
        <p14:creationId xmlns:p14="http://schemas.microsoft.com/office/powerpoint/2010/main" val="1675504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p:cNvSpPr>
            <a:spLocks noGrp="1"/>
          </p:cNvSpPr>
          <p:nvPr>
            <p:ph sz="half" idx="2"/>
          </p:nvPr>
        </p:nvSpPr>
        <p:spPr>
          <a:xfrm>
            <a:off x="5363919" y="2425588"/>
            <a:ext cx="3166120" cy="2592288"/>
          </a:xfrm>
        </p:spPr>
        <p:txBody>
          <a:bodyPr/>
          <a:lstStyle/>
          <a:p>
            <a:pPr marL="0" indent="0">
              <a:buNone/>
            </a:pPr>
            <a:r>
              <a:rPr kumimoji="1" lang="ja-JP" altLang="en-US" sz="2200" b="1" dirty="0" smtClean="0"/>
              <a:t>病気のために、イソギンチャクの手がほとんど動かなくなり、大切な事も「きおくのつぼ」に入れることが出来ません。そのためいま聞いたことも覚えておくことができません。</a:t>
            </a:r>
            <a:endParaRPr kumimoji="1" lang="ja-JP" altLang="en-US" sz="2200" b="1" dirty="0"/>
          </a:p>
        </p:txBody>
      </p:sp>
      <p:pic>
        <p:nvPicPr>
          <p:cNvPr id="24578"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16790" y="1134144"/>
            <a:ext cx="5218711" cy="5175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5604253" y="1634510"/>
            <a:ext cx="3017912" cy="461665"/>
          </a:xfrm>
          <a:prstGeom prst="rect">
            <a:avLst/>
          </a:prstGeom>
          <a:noFill/>
        </p:spPr>
        <p:txBody>
          <a:bodyPr wrap="square" rtlCol="0">
            <a:spAutoFit/>
          </a:bodyPr>
          <a:lstStyle/>
          <a:p>
            <a:r>
              <a:rPr kumimoji="1" lang="ja-JP" altLang="en-US" sz="2400" dirty="0" smtClean="0">
                <a:latin typeface="HG丸ｺﾞｼｯｸM-PRO" panose="020F0600000000000000" pitchFamily="50" charset="-128"/>
                <a:ea typeface="HG丸ｺﾞｼｯｸM-PRO" panose="020F0600000000000000" pitchFamily="50" charset="-128"/>
              </a:rPr>
              <a:t>むだなじょうほう</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7" name="円/楕円 6"/>
          <p:cNvSpPr/>
          <p:nvPr/>
        </p:nvSpPr>
        <p:spPr bwMode="auto">
          <a:xfrm>
            <a:off x="5179204" y="1668182"/>
            <a:ext cx="432048" cy="394320"/>
          </a:xfrm>
          <a:prstGeom prst="ellipse">
            <a:avLst/>
          </a:prstGeom>
          <a:solidFill>
            <a:schemeClr val="bg1"/>
          </a:solidFill>
          <a:ln w="38100" cap="flat" cmpd="sng" algn="ctr">
            <a:solidFill>
              <a:schemeClr val="tx1"/>
            </a:solidFill>
            <a:prstDash val="solid"/>
            <a:round/>
            <a:headEnd type="none" w="med" len="med"/>
            <a:tailEnd type="none" w="med" len="med"/>
          </a:ln>
          <a:effectLst/>
          <a:extLst/>
        </p:spPr>
        <p:txBody>
          <a:bodyPr vert="horz" wrap="square" lIns="74295" tIns="8890" rIns="74295" bIns="889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smtClean="0">
              <a:ln>
                <a:noFill/>
              </a:ln>
              <a:solidFill>
                <a:schemeClr val="tx2"/>
              </a:solidFill>
              <a:effectLst/>
              <a:latin typeface="ＭＳ Ｐゴシック" pitchFamily="50" charset="-128"/>
              <a:ea typeface="ＭＳ Ｐゴシック" pitchFamily="50" charset="-128"/>
            </a:endParaRPr>
          </a:p>
        </p:txBody>
      </p:sp>
      <p:sp>
        <p:nvSpPr>
          <p:cNvPr id="8" name="テキスト ボックス 7"/>
          <p:cNvSpPr txBox="1"/>
          <p:nvPr/>
        </p:nvSpPr>
        <p:spPr>
          <a:xfrm>
            <a:off x="5601595" y="1057871"/>
            <a:ext cx="3546452" cy="461665"/>
          </a:xfrm>
          <a:prstGeom prst="rect">
            <a:avLst/>
          </a:prstGeom>
          <a:noFill/>
        </p:spPr>
        <p:txBody>
          <a:bodyPr wrap="square" rtlCol="0">
            <a:spAutoFit/>
          </a:bodyPr>
          <a:lstStyle/>
          <a:p>
            <a:r>
              <a:rPr kumimoji="1" lang="ja-JP" altLang="en-US" sz="2400" dirty="0" smtClean="0">
                <a:latin typeface="HG丸ｺﾞｼｯｸM-PRO" panose="020F0600000000000000" pitchFamily="50" charset="-128"/>
                <a:ea typeface="HG丸ｺﾞｼｯｸM-PRO" panose="020F0600000000000000" pitchFamily="50" charset="-128"/>
              </a:rPr>
              <a:t>関心のあるじょうほう</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9" name="円/楕円 8"/>
          <p:cNvSpPr/>
          <p:nvPr/>
        </p:nvSpPr>
        <p:spPr bwMode="auto">
          <a:xfrm>
            <a:off x="5177144" y="600918"/>
            <a:ext cx="432048" cy="394320"/>
          </a:xfrm>
          <a:prstGeom prst="ellipse">
            <a:avLst/>
          </a:prstGeom>
          <a:solidFill>
            <a:srgbClr val="FF0000"/>
          </a:solidFill>
          <a:ln w="38100" cap="flat" cmpd="sng" algn="ctr">
            <a:noFill/>
            <a:prstDash val="solid"/>
            <a:round/>
            <a:headEnd type="none" w="med" len="med"/>
            <a:tailEnd type="none" w="med" len="med"/>
          </a:ln>
          <a:effectLst/>
          <a:extLst/>
        </p:spPr>
        <p:txBody>
          <a:bodyPr vert="horz" wrap="square" lIns="74295" tIns="8890" rIns="74295" bIns="889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smtClean="0">
              <a:ln>
                <a:noFill/>
              </a:ln>
              <a:solidFill>
                <a:schemeClr val="tx2"/>
              </a:solidFill>
              <a:effectLst/>
              <a:latin typeface="ＭＳ Ｐゴシック" pitchFamily="50" charset="-128"/>
              <a:ea typeface="ＭＳ Ｐゴシック" pitchFamily="50" charset="-128"/>
            </a:endParaRPr>
          </a:p>
        </p:txBody>
      </p:sp>
      <p:sp>
        <p:nvSpPr>
          <p:cNvPr id="10" name="円/楕円 9"/>
          <p:cNvSpPr/>
          <p:nvPr/>
        </p:nvSpPr>
        <p:spPr bwMode="auto">
          <a:xfrm>
            <a:off x="5231771" y="1125216"/>
            <a:ext cx="432048" cy="394320"/>
          </a:xfrm>
          <a:prstGeom prst="ellips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8890" rIns="74295" bIns="889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smtClean="0">
              <a:ln>
                <a:noFill/>
              </a:ln>
              <a:solidFill>
                <a:schemeClr val="tx2"/>
              </a:solidFill>
              <a:effectLst/>
              <a:latin typeface="ＭＳ Ｐゴシック" pitchFamily="50" charset="-128"/>
              <a:ea typeface="ＭＳ Ｐゴシック" pitchFamily="50" charset="-128"/>
            </a:endParaRPr>
          </a:p>
        </p:txBody>
      </p:sp>
      <p:sp>
        <p:nvSpPr>
          <p:cNvPr id="11" name="テキスト ボックス 10"/>
          <p:cNvSpPr txBox="1"/>
          <p:nvPr/>
        </p:nvSpPr>
        <p:spPr>
          <a:xfrm>
            <a:off x="5688610" y="514906"/>
            <a:ext cx="3017912" cy="461665"/>
          </a:xfrm>
          <a:prstGeom prst="rect">
            <a:avLst/>
          </a:prstGeom>
          <a:noFill/>
        </p:spPr>
        <p:txBody>
          <a:bodyPr wrap="square" rtlCol="0">
            <a:spAutoFit/>
          </a:bodyPr>
          <a:lstStyle/>
          <a:p>
            <a:r>
              <a:rPr kumimoji="1" lang="ja-JP" altLang="en-US" sz="2400" dirty="0" smtClean="0">
                <a:latin typeface="HG丸ｺﾞｼｯｸM-PRO" panose="020F0600000000000000" pitchFamily="50" charset="-128"/>
                <a:ea typeface="HG丸ｺﾞｼｯｸM-PRO" panose="020F0600000000000000" pitchFamily="50" charset="-128"/>
              </a:rPr>
              <a:t>大切なじょうほう</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2" name="テキスト ボックス 1"/>
          <p:cNvSpPr txBox="1"/>
          <p:nvPr/>
        </p:nvSpPr>
        <p:spPr>
          <a:xfrm>
            <a:off x="656123" y="1238624"/>
            <a:ext cx="3024336" cy="715923"/>
          </a:xfrm>
          <a:prstGeom prst="rect">
            <a:avLst/>
          </a:prstGeom>
          <a:solidFill>
            <a:schemeClr val="bg1"/>
          </a:solidFill>
        </p:spPr>
        <p:txBody>
          <a:bodyPr wrap="square" rtlCol="0">
            <a:spAutoFit/>
          </a:bodyPr>
          <a:lstStyle/>
          <a:p>
            <a:endParaRPr kumimoji="1" lang="ja-JP" altLang="en-US" dirty="0"/>
          </a:p>
        </p:txBody>
      </p:sp>
      <p:sp>
        <p:nvSpPr>
          <p:cNvPr id="12" name="角丸四角形 11"/>
          <p:cNvSpPr/>
          <p:nvPr/>
        </p:nvSpPr>
        <p:spPr bwMode="auto">
          <a:xfrm>
            <a:off x="731529" y="1134144"/>
            <a:ext cx="3043262" cy="820403"/>
          </a:xfrm>
          <a:prstGeom prst="roundRect">
            <a:avLst/>
          </a:prstGeom>
          <a:solidFill>
            <a:srgbClr val="FF9999">
              <a:alpha val="58824"/>
            </a:srgbClr>
          </a:solidFill>
          <a:ln w="9525" cap="flat" cmpd="sng" algn="ctr">
            <a:noFill/>
            <a:prstDash val="solid"/>
            <a:round/>
            <a:headEnd type="none" w="med" len="med"/>
            <a:tailEnd type="none" w="med" len="med"/>
          </a:ln>
          <a:effectLst/>
          <a:extLst/>
        </p:spPr>
        <p:txBody>
          <a:bodyPr vert="horz" wrap="square" lIns="74295" tIns="8890" rIns="74295" bIns="889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kumimoji="1" lang="ja-JP" altLang="en-US" sz="2800" b="1" i="0" u="none" strike="noStrike" cap="none" normalizeH="0" baseline="0" dirty="0" smtClean="0">
                <a:ln>
                  <a:noFill/>
                </a:ln>
                <a:solidFill>
                  <a:schemeClr val="tx2"/>
                </a:solidFill>
                <a:effectLst/>
                <a:latin typeface="ＭＳ Ｐゴシック" pitchFamily="50" charset="-128"/>
                <a:ea typeface="ＭＳ Ｐゴシック" pitchFamily="50" charset="-128"/>
              </a:rPr>
              <a:t>　　</a:t>
            </a:r>
            <a:r>
              <a:rPr kumimoji="1" lang="ja-JP" altLang="en-US" sz="3200" b="1" i="0" u="none" strike="noStrike" cap="none" normalizeH="0" baseline="0" dirty="0" smtClean="0">
                <a:ln>
                  <a:noFill/>
                </a:ln>
                <a:solidFill>
                  <a:schemeClr val="tx2"/>
                </a:solidFill>
                <a:effectLst/>
                <a:latin typeface="ＭＳ Ｐゴシック" pitchFamily="50" charset="-128"/>
                <a:ea typeface="ＭＳ Ｐゴシック" pitchFamily="50" charset="-128"/>
              </a:rPr>
              <a:t>認知症の人</a:t>
            </a:r>
            <a:endParaRPr kumimoji="1" lang="ja-JP" altLang="en-US" sz="3600" b="1" i="0" u="none" strike="noStrike" cap="none" normalizeH="0" baseline="0" dirty="0" smtClean="0">
              <a:ln>
                <a:noFill/>
              </a:ln>
              <a:solidFill>
                <a:schemeClr val="tx2"/>
              </a:solidFill>
              <a:effectLst/>
              <a:latin typeface="ＭＳ Ｐゴシック" pitchFamily="50" charset="-128"/>
              <a:ea typeface="ＭＳ Ｐゴシック" pitchFamily="50" charset="-128"/>
            </a:endParaRPr>
          </a:p>
        </p:txBody>
      </p:sp>
      <p:sp>
        <p:nvSpPr>
          <p:cNvPr id="3" name="スライド番号プレースホルダー 2"/>
          <p:cNvSpPr>
            <a:spLocks noGrp="1"/>
          </p:cNvSpPr>
          <p:nvPr>
            <p:ph type="sldNum" sz="quarter" idx="12"/>
          </p:nvPr>
        </p:nvSpPr>
        <p:spPr/>
        <p:txBody>
          <a:bodyPr/>
          <a:lstStyle/>
          <a:p>
            <a:fld id="{EAE38CF0-BCF9-4037-A924-0E53FF40C04B}" type="slidenum">
              <a:rPr lang="en-US" altLang="ja-JP" smtClean="0"/>
              <a:pPr/>
              <a:t>7</a:t>
            </a:fld>
            <a:endParaRPr lang="en-US" altLang="ja-JP"/>
          </a:p>
        </p:txBody>
      </p:sp>
    </p:spTree>
    <p:extLst>
      <p:ext uri="{BB962C8B-B14F-4D97-AF65-F5344CB8AC3E}">
        <p14:creationId xmlns:p14="http://schemas.microsoft.com/office/powerpoint/2010/main" val="2183892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2"/>
          </p:nvPr>
        </p:nvSpPr>
        <p:spPr>
          <a:xfrm>
            <a:off x="5393168" y="2780928"/>
            <a:ext cx="3166120" cy="1656184"/>
          </a:xfrm>
        </p:spPr>
        <p:txBody>
          <a:bodyPr/>
          <a:lstStyle/>
          <a:p>
            <a:pPr marL="0" indent="0">
              <a:buNone/>
            </a:pPr>
            <a:r>
              <a:rPr lang="ja-JP" altLang="en-US" sz="2200" b="1" dirty="0" smtClean="0"/>
              <a:t>「きおくのつぼ」に入って</a:t>
            </a:r>
            <a:r>
              <a:rPr lang="ja-JP" altLang="en-US" sz="2200" b="1" dirty="0" err="1" smtClean="0"/>
              <a:t>いた覚えて</a:t>
            </a:r>
            <a:r>
              <a:rPr lang="ja-JP" altLang="en-US" sz="2200" b="1" dirty="0" smtClean="0"/>
              <a:t>いたたいせつことも、「きおく」から消えていってしまします。</a:t>
            </a:r>
            <a:endParaRPr kumimoji="1" lang="ja-JP" altLang="en-US" sz="2200" b="1" dirty="0"/>
          </a:p>
        </p:txBody>
      </p:sp>
      <p:pic>
        <p:nvPicPr>
          <p:cNvPr id="25602"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67544" y="1124744"/>
            <a:ext cx="4237603" cy="4827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円/楕円 4"/>
          <p:cNvSpPr/>
          <p:nvPr/>
        </p:nvSpPr>
        <p:spPr bwMode="auto">
          <a:xfrm>
            <a:off x="5177144" y="600918"/>
            <a:ext cx="432048" cy="394320"/>
          </a:xfrm>
          <a:prstGeom prst="ellipse">
            <a:avLst/>
          </a:prstGeom>
          <a:solidFill>
            <a:srgbClr val="FF0000"/>
          </a:solidFill>
          <a:ln w="38100" cap="flat" cmpd="sng" algn="ctr">
            <a:noFill/>
            <a:prstDash val="solid"/>
            <a:round/>
            <a:headEnd type="none" w="med" len="med"/>
            <a:tailEnd type="none" w="med" len="med"/>
          </a:ln>
          <a:effectLst/>
          <a:extLst/>
        </p:spPr>
        <p:txBody>
          <a:bodyPr vert="horz" wrap="square" lIns="74295" tIns="8890" rIns="74295" bIns="889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smtClean="0">
              <a:ln>
                <a:noFill/>
              </a:ln>
              <a:solidFill>
                <a:schemeClr val="tx2"/>
              </a:solidFill>
              <a:effectLst/>
              <a:latin typeface="ＭＳ Ｐゴシック" pitchFamily="50" charset="-128"/>
              <a:ea typeface="ＭＳ Ｐゴシック" pitchFamily="50" charset="-128"/>
            </a:endParaRPr>
          </a:p>
        </p:txBody>
      </p:sp>
      <p:sp>
        <p:nvSpPr>
          <p:cNvPr id="6" name="テキスト ボックス 5"/>
          <p:cNvSpPr txBox="1"/>
          <p:nvPr/>
        </p:nvSpPr>
        <p:spPr>
          <a:xfrm>
            <a:off x="5688610" y="514906"/>
            <a:ext cx="3017912" cy="461665"/>
          </a:xfrm>
          <a:prstGeom prst="rect">
            <a:avLst/>
          </a:prstGeom>
          <a:noFill/>
        </p:spPr>
        <p:txBody>
          <a:bodyPr wrap="square" rtlCol="0">
            <a:spAutoFit/>
          </a:bodyPr>
          <a:lstStyle/>
          <a:p>
            <a:r>
              <a:rPr kumimoji="1" lang="ja-JP" altLang="en-US" sz="2400" dirty="0" smtClean="0">
                <a:latin typeface="HG丸ｺﾞｼｯｸM-PRO" panose="020F0600000000000000" pitchFamily="50" charset="-128"/>
                <a:ea typeface="HG丸ｺﾞｼｯｸM-PRO" panose="020F0600000000000000" pitchFamily="50" charset="-128"/>
              </a:rPr>
              <a:t>大切なじょうほう</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fld id="{EAE38CF0-BCF9-4037-A924-0E53FF40C04B}" type="slidenum">
              <a:rPr lang="en-US" altLang="ja-JP" smtClean="0"/>
              <a:pPr/>
              <a:t>8</a:t>
            </a:fld>
            <a:endParaRPr lang="en-US" altLang="ja-JP"/>
          </a:p>
        </p:txBody>
      </p:sp>
    </p:spTree>
    <p:extLst>
      <p:ext uri="{BB962C8B-B14F-4D97-AF65-F5344CB8AC3E}">
        <p14:creationId xmlns:p14="http://schemas.microsoft.com/office/powerpoint/2010/main" val="4450346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105816" y="0"/>
            <a:ext cx="8780240" cy="864096"/>
          </a:xfrm>
          <a:prstGeom prst="rect">
            <a:avLst/>
          </a:prstGeom>
        </p:spPr>
        <p:txBody>
          <a:bodyP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ＭＳ Ｐゴシック" pitchFamily="50" charset="-128"/>
              </a:defRPr>
            </a:lvl2pPr>
            <a:lvl3pPr algn="ctr" rtl="0" fontAlgn="base">
              <a:spcBef>
                <a:spcPct val="0"/>
              </a:spcBef>
              <a:spcAft>
                <a:spcPct val="0"/>
              </a:spcAft>
              <a:defRPr kumimoji="1" sz="4400">
                <a:solidFill>
                  <a:schemeClr val="tx2"/>
                </a:solidFill>
                <a:latin typeface="Times New Roman" pitchFamily="18" charset="0"/>
                <a:ea typeface="ＭＳ Ｐゴシック" pitchFamily="50" charset="-128"/>
              </a:defRPr>
            </a:lvl3pPr>
            <a:lvl4pPr algn="ctr" rtl="0" fontAlgn="base">
              <a:spcBef>
                <a:spcPct val="0"/>
              </a:spcBef>
              <a:spcAft>
                <a:spcPct val="0"/>
              </a:spcAft>
              <a:defRPr kumimoji="1" sz="4400">
                <a:solidFill>
                  <a:schemeClr val="tx2"/>
                </a:solidFill>
                <a:latin typeface="Times New Roman" pitchFamily="18" charset="0"/>
                <a:ea typeface="ＭＳ Ｐゴシック" pitchFamily="50" charset="-128"/>
              </a:defRPr>
            </a:lvl4pPr>
            <a:lvl5pPr algn="ctr" rtl="0" fontAlgn="base">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r>
              <a:rPr lang="ja-JP" altLang="en-US" sz="5400" dirty="0" smtClean="0">
                <a:latin typeface="HGP創英角ﾎﾟｯﾌﾟ体" pitchFamily="50" charset="-128"/>
                <a:ea typeface="HGP創英角ﾎﾟｯﾌﾟ体" pitchFamily="50" charset="-128"/>
              </a:rPr>
              <a:t>認知症になるとおこること</a:t>
            </a:r>
            <a:endParaRPr lang="en-US" altLang="ja-JP" sz="5400" dirty="0" smtClean="0">
              <a:latin typeface="HGP創英角ﾎﾟｯﾌﾟ体" pitchFamily="50" charset="-128"/>
              <a:ea typeface="HGP創英角ﾎﾟｯﾌﾟ体" pitchFamily="50" charset="-128"/>
            </a:endParaRPr>
          </a:p>
        </p:txBody>
      </p:sp>
      <p:sp>
        <p:nvSpPr>
          <p:cNvPr id="7" name="タイトル 1"/>
          <p:cNvSpPr txBox="1">
            <a:spLocks/>
          </p:cNvSpPr>
          <p:nvPr/>
        </p:nvSpPr>
        <p:spPr>
          <a:xfrm>
            <a:off x="205901" y="1127689"/>
            <a:ext cx="8706916" cy="2711311"/>
          </a:xfrm>
          <a:prstGeom prst="rect">
            <a:avLst/>
          </a:prstGeom>
        </p:spPr>
        <p:txBody>
          <a:bodyP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ＭＳ Ｐゴシック" pitchFamily="50" charset="-128"/>
              </a:defRPr>
            </a:lvl2pPr>
            <a:lvl3pPr algn="ctr" rtl="0" fontAlgn="base">
              <a:spcBef>
                <a:spcPct val="0"/>
              </a:spcBef>
              <a:spcAft>
                <a:spcPct val="0"/>
              </a:spcAft>
              <a:defRPr kumimoji="1" sz="4400">
                <a:solidFill>
                  <a:schemeClr val="tx2"/>
                </a:solidFill>
                <a:latin typeface="Times New Roman" pitchFamily="18" charset="0"/>
                <a:ea typeface="ＭＳ Ｐゴシック" pitchFamily="50" charset="-128"/>
              </a:defRPr>
            </a:lvl3pPr>
            <a:lvl4pPr algn="ctr" rtl="0" fontAlgn="base">
              <a:spcBef>
                <a:spcPct val="0"/>
              </a:spcBef>
              <a:spcAft>
                <a:spcPct val="0"/>
              </a:spcAft>
              <a:defRPr kumimoji="1" sz="4400">
                <a:solidFill>
                  <a:schemeClr val="tx2"/>
                </a:solidFill>
                <a:latin typeface="Times New Roman" pitchFamily="18" charset="0"/>
                <a:ea typeface="ＭＳ Ｐゴシック" pitchFamily="50" charset="-128"/>
              </a:defRPr>
            </a:lvl4pPr>
            <a:lvl5pPr algn="ctr" rtl="0" fontAlgn="base">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algn="l">
              <a:lnSpc>
                <a:spcPts val="4000"/>
              </a:lnSpc>
            </a:pPr>
            <a:r>
              <a:rPr lang="ja-JP" altLang="en-US" dirty="0" smtClean="0">
                <a:solidFill>
                  <a:srgbClr val="CC3300"/>
                </a:solidFill>
                <a:latin typeface="HGP創英角ﾎﾟｯﾌﾟ体" pitchFamily="50" charset="-128"/>
                <a:ea typeface="HGP創英角ﾎﾟｯﾌﾟ体" pitchFamily="50" charset="-128"/>
              </a:rPr>
              <a:t>●時間や日づけがわからなくなる</a:t>
            </a:r>
            <a:endParaRPr lang="en-US" altLang="ja-JP" dirty="0" smtClean="0">
              <a:solidFill>
                <a:srgbClr val="CC3300"/>
              </a:solidFill>
              <a:latin typeface="HGP創英角ﾎﾟｯﾌﾟ体" pitchFamily="50" charset="-128"/>
              <a:ea typeface="HGP創英角ﾎﾟｯﾌﾟ体" pitchFamily="50" charset="-128"/>
            </a:endParaRPr>
          </a:p>
          <a:p>
            <a:pPr algn="l">
              <a:lnSpc>
                <a:spcPts val="4000"/>
              </a:lnSpc>
            </a:pPr>
            <a:endParaRPr lang="en-US" altLang="ja-JP" dirty="0" smtClean="0">
              <a:solidFill>
                <a:srgbClr val="CC3300"/>
              </a:solidFill>
              <a:latin typeface="HGP創英角ﾎﾟｯﾌﾟ体" pitchFamily="50" charset="-128"/>
              <a:ea typeface="HGP創英角ﾎﾟｯﾌﾟ体" pitchFamily="50" charset="-128"/>
            </a:endParaRPr>
          </a:p>
          <a:p>
            <a:pPr algn="l">
              <a:lnSpc>
                <a:spcPts val="4000"/>
              </a:lnSpc>
            </a:pPr>
            <a:r>
              <a:rPr lang="ja-JP" altLang="en-US" dirty="0" smtClean="0">
                <a:solidFill>
                  <a:srgbClr val="CC3300"/>
                </a:solidFill>
                <a:latin typeface="HGP創英角ﾎﾟｯﾌﾟ体" pitchFamily="50" charset="-128"/>
                <a:ea typeface="HGP創英角ﾎﾟｯﾌﾟ体" pitchFamily="50" charset="-128"/>
              </a:rPr>
              <a:t>●場所がわからなくなる</a:t>
            </a:r>
            <a:endParaRPr lang="en-US" altLang="ja-JP" dirty="0" smtClean="0">
              <a:solidFill>
                <a:srgbClr val="CC3300"/>
              </a:solidFill>
              <a:latin typeface="HGP創英角ﾎﾟｯﾌﾟ体" pitchFamily="50" charset="-128"/>
              <a:ea typeface="HGP創英角ﾎﾟｯﾌﾟ体" pitchFamily="50" charset="-128"/>
            </a:endParaRPr>
          </a:p>
          <a:p>
            <a:pPr algn="l">
              <a:lnSpc>
                <a:spcPts val="4000"/>
              </a:lnSpc>
            </a:pPr>
            <a:endParaRPr lang="en-US" altLang="ja-JP" dirty="0" smtClean="0">
              <a:solidFill>
                <a:srgbClr val="CC3300"/>
              </a:solidFill>
              <a:latin typeface="HGP創英角ﾎﾟｯﾌﾟ体" pitchFamily="50" charset="-128"/>
              <a:ea typeface="HGP創英角ﾎﾟｯﾌﾟ体" pitchFamily="50" charset="-128"/>
            </a:endParaRPr>
          </a:p>
          <a:p>
            <a:pPr algn="l">
              <a:lnSpc>
                <a:spcPts val="4000"/>
              </a:lnSpc>
            </a:pPr>
            <a:r>
              <a:rPr lang="ja-JP" altLang="en-US" dirty="0" smtClean="0">
                <a:solidFill>
                  <a:srgbClr val="CC3300"/>
                </a:solidFill>
                <a:latin typeface="HGP創英角ﾎﾟｯﾌﾟ体" pitchFamily="50" charset="-128"/>
                <a:ea typeface="HGP創英角ﾎﾟｯﾌﾟ体" pitchFamily="50" charset="-128"/>
              </a:rPr>
              <a:t>●人がわからなくなる</a:t>
            </a:r>
            <a:endParaRPr lang="en-US" altLang="ja-JP" dirty="0" smtClean="0">
              <a:solidFill>
                <a:srgbClr val="CC3300"/>
              </a:solidFill>
              <a:latin typeface="HGP創英角ﾎﾟｯﾌﾟ体" pitchFamily="50" charset="-128"/>
              <a:ea typeface="HGP創英角ﾎﾟｯﾌﾟ体" pitchFamily="50" charset="-128"/>
            </a:endParaRPr>
          </a:p>
          <a:p>
            <a:pPr algn="l"/>
            <a:endParaRPr lang="en-US" altLang="ja-JP" dirty="0" smtClean="0">
              <a:solidFill>
                <a:srgbClr val="CC3300"/>
              </a:solidFill>
              <a:latin typeface="HGP創英角ﾎﾟｯﾌﾟ体" pitchFamily="50" charset="-128"/>
              <a:ea typeface="HGP創英角ﾎﾟｯﾌﾟ体" pitchFamily="50" charset="-128"/>
            </a:endParaRPr>
          </a:p>
        </p:txBody>
      </p:sp>
      <p:sp>
        <p:nvSpPr>
          <p:cNvPr id="6" name="コンテンツ プレースホルダー 5"/>
          <p:cNvSpPr>
            <a:spLocks noGrp="1"/>
          </p:cNvSpPr>
          <p:nvPr>
            <p:ph sz="half" idx="2"/>
          </p:nvPr>
        </p:nvSpPr>
        <p:spPr>
          <a:xfrm>
            <a:off x="0" y="4293785"/>
            <a:ext cx="3275856" cy="1800200"/>
          </a:xfrm>
        </p:spPr>
        <p:txBody>
          <a:bodyPr/>
          <a:lstStyle/>
          <a:p>
            <a:pPr marL="0" indent="0">
              <a:lnSpc>
                <a:spcPts val="4000"/>
              </a:lnSpc>
              <a:buNone/>
            </a:pPr>
            <a:r>
              <a:rPr lang="ja-JP" altLang="en-US" sz="3200" b="1" dirty="0">
                <a:solidFill>
                  <a:srgbClr val="1A1A68"/>
                </a:solidFill>
                <a:latin typeface="HGP創英角ﾎﾟｯﾌﾟ体" panose="040B0A00000000000000" pitchFamily="50" charset="-128"/>
                <a:ea typeface="HGP創英角ﾎﾟｯﾌﾟ体" panose="040B0A00000000000000" pitchFamily="50" charset="-128"/>
              </a:rPr>
              <a:t>今</a:t>
            </a:r>
            <a:r>
              <a:rPr lang="ja-JP" altLang="en-US" sz="3200" b="1" dirty="0" smtClean="0">
                <a:solidFill>
                  <a:srgbClr val="1A1A68"/>
                </a:solidFill>
                <a:latin typeface="HGP創英角ﾎﾟｯﾌﾟ体" panose="040B0A00000000000000" pitchFamily="50" charset="-128"/>
                <a:ea typeface="HGP創英角ﾎﾟｯﾌﾟ体" panose="040B0A00000000000000" pitchFamily="50" charset="-128"/>
              </a:rPr>
              <a:t>がいつ？</a:t>
            </a:r>
            <a:endParaRPr lang="en-US" altLang="ja-JP" sz="3200" b="1" dirty="0" smtClean="0">
              <a:solidFill>
                <a:srgbClr val="1A1A68"/>
              </a:solidFill>
              <a:latin typeface="HGP創英角ﾎﾟｯﾌﾟ体" panose="040B0A00000000000000" pitchFamily="50" charset="-128"/>
              <a:ea typeface="HGP創英角ﾎﾟｯﾌﾟ体" panose="040B0A00000000000000" pitchFamily="50" charset="-128"/>
            </a:endParaRPr>
          </a:p>
          <a:p>
            <a:pPr marL="0" indent="0">
              <a:lnSpc>
                <a:spcPts val="4000"/>
              </a:lnSpc>
              <a:buNone/>
            </a:pPr>
            <a:r>
              <a:rPr lang="ja-JP" altLang="en-US" sz="3200" b="1" dirty="0" smtClean="0">
                <a:solidFill>
                  <a:srgbClr val="1A1A68"/>
                </a:solidFill>
                <a:latin typeface="HGP創英角ﾎﾟｯﾌﾟ体" panose="040B0A00000000000000" pitchFamily="50" charset="-128"/>
                <a:ea typeface="HGP創英角ﾎﾟｯﾌﾟ体" panose="040B0A00000000000000" pitchFamily="50" charset="-128"/>
              </a:rPr>
              <a:t>ここはどこ？</a:t>
            </a:r>
            <a:endParaRPr lang="en-US" altLang="ja-JP" sz="3200" b="1" dirty="0" smtClean="0">
              <a:solidFill>
                <a:srgbClr val="1A1A68"/>
              </a:solidFill>
              <a:latin typeface="HGP創英角ﾎﾟｯﾌﾟ体" panose="040B0A00000000000000" pitchFamily="50" charset="-128"/>
              <a:ea typeface="HGP創英角ﾎﾟｯﾌﾟ体" panose="040B0A00000000000000" pitchFamily="50" charset="-128"/>
            </a:endParaRPr>
          </a:p>
          <a:p>
            <a:pPr marL="0" indent="0">
              <a:lnSpc>
                <a:spcPts val="4000"/>
              </a:lnSpc>
              <a:buNone/>
            </a:pPr>
            <a:r>
              <a:rPr lang="ja-JP" altLang="en-US" sz="3200" b="1" dirty="0" smtClean="0">
                <a:solidFill>
                  <a:srgbClr val="1A1A68"/>
                </a:solidFill>
                <a:latin typeface="HGP創英角ﾎﾟｯﾌﾟ体" panose="040B0A00000000000000" pitchFamily="50" charset="-128"/>
                <a:ea typeface="HGP創英角ﾎﾟｯﾌﾟ体" panose="040B0A00000000000000" pitchFamily="50" charset="-128"/>
              </a:rPr>
              <a:t>あなたはだれ？</a:t>
            </a:r>
            <a:endParaRPr kumimoji="1" lang="ja-JP" altLang="en-US" b="1" dirty="0">
              <a:solidFill>
                <a:srgbClr val="1A1A68"/>
              </a:solidFill>
              <a:latin typeface="HGP創英角ﾎﾟｯﾌﾟ体" panose="040B0A00000000000000" pitchFamily="50" charset="-128"/>
              <a:ea typeface="HGP創英角ﾎﾟｯﾌﾟ体" panose="040B0A00000000000000" pitchFamily="50" charset="-128"/>
            </a:endParaRPr>
          </a:p>
        </p:txBody>
      </p:sp>
      <p:sp>
        <p:nvSpPr>
          <p:cNvPr id="9" name="十二角形 8"/>
          <p:cNvSpPr/>
          <p:nvPr/>
        </p:nvSpPr>
        <p:spPr bwMode="auto">
          <a:xfrm>
            <a:off x="2659513" y="3942443"/>
            <a:ext cx="3921686" cy="2436700"/>
          </a:xfrm>
          <a:prstGeom prst="dodec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8890" rIns="74295" bIns="889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smtClean="0">
              <a:ln>
                <a:noFill/>
              </a:ln>
              <a:solidFill>
                <a:schemeClr val="tx2"/>
              </a:solidFill>
              <a:effectLst/>
              <a:latin typeface="ＭＳ Ｐゴシック" pitchFamily="50" charset="-128"/>
              <a:ea typeface="ＭＳ Ｐゴシック" pitchFamily="50" charset="-128"/>
            </a:endParaRPr>
          </a:p>
        </p:txBody>
      </p:sp>
      <p:sp>
        <p:nvSpPr>
          <p:cNvPr id="8" name="正方形/長方形 7"/>
          <p:cNvSpPr/>
          <p:nvPr/>
        </p:nvSpPr>
        <p:spPr>
          <a:xfrm>
            <a:off x="2340160" y="4102593"/>
            <a:ext cx="4311552" cy="1862048"/>
          </a:xfrm>
          <a:prstGeom prst="rect">
            <a:avLst/>
          </a:prstGeom>
          <a:noFill/>
        </p:spPr>
        <p:txBody>
          <a:bodyPr wrap="square" lIns="91440" tIns="45720" rIns="91440" bIns="45720">
            <a:spAutoFit/>
          </a:bodyPr>
          <a:lstStyle/>
          <a:p>
            <a:pPr algn="ctr"/>
            <a:r>
              <a:rPr lang="ja-JP" altLang="en-US" sz="11500" dirty="0" smtClean="0">
                <a:ln w="22225">
                  <a:solidFill>
                    <a:schemeClr val="accent2"/>
                  </a:solidFill>
                  <a:prstDash val="solid"/>
                </a:ln>
                <a:solidFill>
                  <a:srgbClr val="FF0000"/>
                </a:solidFill>
              </a:rPr>
              <a:t>不安</a:t>
            </a:r>
            <a:endParaRPr lang="ja-JP" altLang="en-US" sz="13800" b="1" cap="none" spc="0" dirty="0">
              <a:ln w="22225">
                <a:solidFill>
                  <a:schemeClr val="accent2"/>
                </a:solidFill>
                <a:prstDash val="solid"/>
              </a:ln>
              <a:solidFill>
                <a:srgbClr val="FF0000"/>
              </a:solidFill>
              <a:effectLst/>
            </a:endParaRPr>
          </a:p>
        </p:txBody>
      </p:sp>
      <p:pic>
        <p:nvPicPr>
          <p:cNvPr id="21" name="Picture 2" descr="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8366" y="3473262"/>
            <a:ext cx="1192901" cy="94778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7013" y="5930327"/>
            <a:ext cx="1192901" cy="947786"/>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6712539" y="4293785"/>
            <a:ext cx="2528173" cy="1746632"/>
          </a:xfrm>
          <a:prstGeom prst="rect">
            <a:avLst/>
          </a:prstGeom>
          <a:noFill/>
        </p:spPr>
        <p:txBody>
          <a:bodyPr wrap="square" rtlCol="0">
            <a:spAutoFit/>
          </a:bodyPr>
          <a:lstStyle/>
          <a:p>
            <a:pPr>
              <a:lnSpc>
                <a:spcPts val="4300"/>
              </a:lnSpc>
            </a:pPr>
            <a:r>
              <a:rPr kumimoji="1" lang="ja-JP" altLang="en-US" sz="3600" dirty="0" smtClean="0">
                <a:latin typeface="HG創英角ﾎﾟｯﾌﾟ体" panose="040B0A09000000000000" pitchFamily="49" charset="-128"/>
                <a:ea typeface="HG創英角ﾎﾟｯﾌﾟ体" panose="040B0A09000000000000" pitchFamily="49" charset="-128"/>
              </a:rPr>
              <a:t>やさしく</a:t>
            </a:r>
            <a:endParaRPr kumimoji="1" lang="en-US" altLang="ja-JP" sz="3600" dirty="0" smtClean="0">
              <a:latin typeface="HG創英角ﾎﾟｯﾌﾟ体" panose="040B0A09000000000000" pitchFamily="49" charset="-128"/>
              <a:ea typeface="HG創英角ﾎﾟｯﾌﾟ体" panose="040B0A09000000000000" pitchFamily="49" charset="-128"/>
            </a:endParaRPr>
          </a:p>
          <a:p>
            <a:pPr>
              <a:lnSpc>
                <a:spcPts val="4300"/>
              </a:lnSpc>
            </a:pPr>
            <a:r>
              <a:rPr kumimoji="1" lang="ja-JP" altLang="en-US" sz="3600" dirty="0" smtClean="0">
                <a:latin typeface="HG創英角ﾎﾟｯﾌﾟ体" panose="040B0A09000000000000" pitchFamily="49" charset="-128"/>
                <a:ea typeface="HG創英角ﾎﾟｯﾌﾟ体" panose="040B0A09000000000000" pitchFamily="49" charset="-128"/>
              </a:rPr>
              <a:t>声をかけて</a:t>
            </a:r>
            <a:endParaRPr kumimoji="1" lang="en-US" altLang="ja-JP" sz="3600" dirty="0" smtClean="0">
              <a:latin typeface="HG創英角ﾎﾟｯﾌﾟ体" panose="040B0A09000000000000" pitchFamily="49" charset="-128"/>
              <a:ea typeface="HG創英角ﾎﾟｯﾌﾟ体" panose="040B0A09000000000000" pitchFamily="49" charset="-128"/>
            </a:endParaRPr>
          </a:p>
          <a:p>
            <a:pPr>
              <a:lnSpc>
                <a:spcPts val="4300"/>
              </a:lnSpc>
            </a:pPr>
            <a:r>
              <a:rPr kumimoji="1" lang="ja-JP" altLang="en-US" sz="3800" dirty="0" smtClean="0">
                <a:latin typeface="HG創英角ﾎﾟｯﾌﾟ体" panose="040B0A09000000000000" pitchFamily="49" charset="-128"/>
                <a:ea typeface="HG創英角ﾎﾟｯﾌﾟ体" panose="040B0A09000000000000" pitchFamily="49" charset="-128"/>
              </a:rPr>
              <a:t>ください</a:t>
            </a:r>
            <a:endParaRPr kumimoji="1" lang="ja-JP" altLang="en-US" sz="3800" dirty="0">
              <a:latin typeface="HG創英角ﾎﾟｯﾌﾟ体" panose="040B0A09000000000000" pitchFamily="49" charset="-128"/>
              <a:ea typeface="HG創英角ﾎﾟｯﾌﾟ体" panose="040B0A09000000000000" pitchFamily="49" charset="-128"/>
            </a:endParaRPr>
          </a:p>
        </p:txBody>
      </p:sp>
      <p:sp>
        <p:nvSpPr>
          <p:cNvPr id="2" name="スライド番号プレースホルダー 1"/>
          <p:cNvSpPr>
            <a:spLocks noGrp="1"/>
          </p:cNvSpPr>
          <p:nvPr>
            <p:ph type="sldNum" sz="quarter" idx="12"/>
          </p:nvPr>
        </p:nvSpPr>
        <p:spPr/>
        <p:txBody>
          <a:bodyPr/>
          <a:lstStyle/>
          <a:p>
            <a:fld id="{EAE38CF0-BCF9-4037-A924-0E53FF40C04B}" type="slidenum">
              <a:rPr lang="en-US" altLang="ja-JP" smtClean="0"/>
              <a:pPr/>
              <a:t>9</a:t>
            </a:fld>
            <a:endParaRPr lang="en-US" altLang="ja-JP"/>
          </a:p>
        </p:txBody>
      </p:sp>
    </p:spTree>
    <p:extLst>
      <p:ext uri="{BB962C8B-B14F-4D97-AF65-F5344CB8AC3E}">
        <p14:creationId xmlns:p14="http://schemas.microsoft.com/office/powerpoint/2010/main" val="2614789697"/>
      </p:ext>
    </p:extLst>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4295" tIns="8890" rIns="74295" bIns="8890" numCol="1" anchor="t" anchorCtr="0" compatLnSpc="1">
        <a:prstTxWarp prst="textNoShape">
          <a:avLst/>
        </a:prstTxWarp>
      </a:bodyPr>
      <a:lstStyle>
        <a:defPPr marL="0" marR="0" indent="0" algn="just" defTabSz="914400" rtl="0" eaLnBrk="1" fontAlgn="base" latinLnBrk="0" hangingPunct="1">
          <a:lnSpc>
            <a:spcPct val="100000"/>
          </a:lnSpc>
          <a:spcBef>
            <a:spcPct val="0"/>
          </a:spcBef>
          <a:spcAft>
            <a:spcPct val="0"/>
          </a:spcAft>
          <a:buClrTx/>
          <a:buSzTx/>
          <a:buFontTx/>
          <a:buNone/>
          <a:tabLst/>
          <a:defRPr kumimoji="1" lang="ja-JP" altLang="en-US" sz="2800" b="1" i="0" u="none" strike="noStrike" cap="none" normalizeH="0" baseline="0" smtClean="0">
            <a:ln>
              <a:noFill/>
            </a:ln>
            <a:solidFill>
              <a:schemeClr val="tx2"/>
            </a:solidFill>
            <a:effectLst/>
            <a:latin typeface="ＭＳ Ｐゴシック" pitchFamily="50" charset="-128"/>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4295" tIns="8890" rIns="74295" bIns="8890" numCol="1" anchor="t" anchorCtr="0" compatLnSpc="1">
        <a:prstTxWarp prst="textNoShape">
          <a:avLst/>
        </a:prstTxWarp>
      </a:bodyPr>
      <a:lstStyle>
        <a:defPPr marL="0" marR="0" indent="0" algn="just" defTabSz="914400" rtl="0" eaLnBrk="1" fontAlgn="base" latinLnBrk="0" hangingPunct="1">
          <a:lnSpc>
            <a:spcPct val="100000"/>
          </a:lnSpc>
          <a:spcBef>
            <a:spcPct val="0"/>
          </a:spcBef>
          <a:spcAft>
            <a:spcPct val="0"/>
          </a:spcAft>
          <a:buClrTx/>
          <a:buSzTx/>
          <a:buFontTx/>
          <a:buNone/>
          <a:tabLst/>
          <a:defRPr kumimoji="1" lang="ja-JP" altLang="en-US" sz="2800" b="1" i="0" u="none" strike="noStrike" cap="none" normalizeH="0" baseline="0" smtClean="0">
            <a:ln>
              <a:noFill/>
            </a:ln>
            <a:solidFill>
              <a:schemeClr val="tx2"/>
            </a:solidFill>
            <a:effectLst/>
            <a:latin typeface="ＭＳ Ｐゴシック" pitchFamily="50" charset="-128"/>
            <a:ea typeface="ＭＳ Ｐゴシック" pitchFamily="50"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Clouds</Template>
  <TotalTime>8855</TotalTime>
  <Words>1683</Words>
  <Application>Microsoft Office PowerPoint</Application>
  <PresentationFormat>画面に合わせる (4:3)</PresentationFormat>
  <Paragraphs>226</Paragraphs>
  <Slides>21</Slides>
  <Notes>21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21</vt:i4>
      </vt:variant>
    </vt:vector>
  </HeadingPairs>
  <TitlesOfParts>
    <vt:vector size="29" baseType="lpstr">
      <vt:lpstr>HGP創英角ﾎﾟｯﾌﾟ体</vt:lpstr>
      <vt:lpstr>HGS創英角ﾎﾟｯﾌﾟ体</vt:lpstr>
      <vt:lpstr>HG丸ｺﾞｼｯｸM-PRO</vt:lpstr>
      <vt:lpstr>HG創英角ﾎﾟｯﾌﾟ体</vt:lpstr>
      <vt:lpstr>ＭＳ Ｐゴシック</vt:lpstr>
      <vt:lpstr>ＭＳ Ｐ明朝</vt:lpstr>
      <vt:lpstr>Times New Roman</vt:lpstr>
      <vt:lpstr>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平戸市役所</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tsuji_miwako</dc:creator>
  <cp:lastModifiedBy>末永　明子</cp:lastModifiedBy>
  <cp:revision>365</cp:revision>
  <cp:lastPrinted>2017-10-12T05:35:34Z</cp:lastPrinted>
  <dcterms:created xsi:type="dcterms:W3CDTF">2006-04-25T06:36:05Z</dcterms:created>
  <dcterms:modified xsi:type="dcterms:W3CDTF">2017-10-13T04:07:32Z</dcterms:modified>
</cp:coreProperties>
</file>